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65" r:id="rId5"/>
  </p:sldMasterIdLst>
  <p:notesMasterIdLst>
    <p:notesMasterId r:id="rId30"/>
  </p:notesMasterIdLst>
  <p:sldIdLst>
    <p:sldId id="541" r:id="rId6"/>
    <p:sldId id="732" r:id="rId7"/>
    <p:sldId id="440" r:id="rId8"/>
    <p:sldId id="779" r:id="rId9"/>
    <p:sldId id="782" r:id="rId10"/>
    <p:sldId id="783" r:id="rId11"/>
    <p:sldId id="786" r:id="rId12"/>
    <p:sldId id="787" r:id="rId13"/>
    <p:sldId id="788" r:id="rId14"/>
    <p:sldId id="780" r:id="rId15"/>
    <p:sldId id="785" r:id="rId16"/>
    <p:sldId id="796" r:id="rId17"/>
    <p:sldId id="784" r:id="rId18"/>
    <p:sldId id="789" r:id="rId19"/>
    <p:sldId id="790" r:id="rId20"/>
    <p:sldId id="797" r:id="rId21"/>
    <p:sldId id="791" r:id="rId22"/>
    <p:sldId id="792" r:id="rId23"/>
    <p:sldId id="793" r:id="rId24"/>
    <p:sldId id="794" r:id="rId25"/>
    <p:sldId id="795" r:id="rId26"/>
    <p:sldId id="798" r:id="rId27"/>
    <p:sldId id="777" r:id="rId28"/>
    <p:sldId id="577" r:id="rId29"/>
  </p:sldIdLst>
  <p:sldSz cx="12192000"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BB516DB-55BE-4C37-90B3-1322DCD23C95}">
          <p14:sldIdLst>
            <p14:sldId id="541"/>
            <p14:sldId id="732"/>
          </p14:sldIdLst>
        </p14:section>
        <p14:section name="ABS basics" id="{9E81A89C-C1D5-4480-A9F4-996FB4B44FEC}">
          <p14:sldIdLst>
            <p14:sldId id="440"/>
            <p14:sldId id="779"/>
            <p14:sldId id="782"/>
            <p14:sldId id="783"/>
            <p14:sldId id="786"/>
            <p14:sldId id="787"/>
            <p14:sldId id="788"/>
            <p14:sldId id="780"/>
            <p14:sldId id="785"/>
          </p14:sldIdLst>
        </p14:section>
        <p14:section name="Cellular automata" id="{64B1FEE9-1084-4821-86B3-96854BAE037B}">
          <p14:sldIdLst>
            <p14:sldId id="796"/>
            <p14:sldId id="784"/>
            <p14:sldId id="789"/>
            <p14:sldId id="790"/>
          </p14:sldIdLst>
        </p14:section>
        <p14:section name="Military applications" id="{2F113CA5-E7DF-49F1-88DB-0AD39BFB8D7F}">
          <p14:sldIdLst>
            <p14:sldId id="797"/>
            <p14:sldId id="791"/>
            <p14:sldId id="792"/>
            <p14:sldId id="793"/>
            <p14:sldId id="794"/>
            <p14:sldId id="795"/>
          </p14:sldIdLst>
        </p14:section>
        <p14:section name="Closing" id="{79A0C593-F1C3-48EE-B6F8-7964285765B7}">
          <p14:sldIdLst>
            <p14:sldId id="798"/>
            <p14:sldId id="777"/>
          </p14:sldIdLst>
        </p14:section>
        <p14:section name="Backups" id="{A20BBC9A-CA91-4EC2-A5E1-5862018BB4E5}">
          <p14:sldIdLst>
            <p14:sldId id="5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9DA8AC"/>
    <a:srgbClr val="112C63"/>
    <a:srgbClr val="931519"/>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79719" autoAdjust="0"/>
  </p:normalViewPr>
  <p:slideViewPr>
    <p:cSldViewPr snapToGrid="0">
      <p:cViewPr>
        <p:scale>
          <a:sx n="85" d="100"/>
          <a:sy n="85" d="100"/>
        </p:scale>
        <p:origin x="177" y="30"/>
      </p:cViewPr>
      <p:guideLst/>
    </p:cSldViewPr>
  </p:slideViewPr>
  <p:notesTextViewPr>
    <p:cViewPr>
      <p:scale>
        <a:sx n="3" d="2"/>
        <a:sy n="3" d="2"/>
      </p:scale>
      <p:origin x="0" y="0"/>
    </p:cViewPr>
  </p:notesTextViewPr>
  <p:sorterViewPr>
    <p:cViewPr>
      <p:scale>
        <a:sx n="75" d="100"/>
        <a:sy n="75" d="100"/>
      </p:scale>
      <p:origin x="0" y="-243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EE, MICHAEL J Maj USAF AETC AFIT/ENS" userId="c5c0c090-7e92-46c3-b20f-ac6c56430d78" providerId="ADAL" clId="{04BC58DD-AE63-46F3-8494-7F04B06906C2}"/>
    <pc:docChg chg="undo redo custSel addSld modSld sldOrd modSection">
      <pc:chgData name="GAREE, MICHAEL J Maj USAF AETC AFIT/ENS" userId="c5c0c090-7e92-46c3-b20f-ac6c56430d78" providerId="ADAL" clId="{04BC58DD-AE63-46F3-8494-7F04B06906C2}" dt="2022-02-08T03:28:51.892" v="594" actId="20577"/>
      <pc:docMkLst>
        <pc:docMk/>
      </pc:docMkLst>
      <pc:sldChg chg="modSp">
        <pc:chgData name="GAREE, MICHAEL J Maj USAF AETC AFIT/ENS" userId="c5c0c090-7e92-46c3-b20f-ac6c56430d78" providerId="ADAL" clId="{04BC58DD-AE63-46F3-8494-7F04B06906C2}" dt="2022-02-08T02:48:21.171" v="85" actId="20577"/>
        <pc:sldMkLst>
          <pc:docMk/>
          <pc:sldMk cId="3770124460" sldId="652"/>
        </pc:sldMkLst>
        <pc:spChg chg="mod">
          <ac:chgData name="GAREE, MICHAEL J Maj USAF AETC AFIT/ENS" userId="c5c0c090-7e92-46c3-b20f-ac6c56430d78" providerId="ADAL" clId="{04BC58DD-AE63-46F3-8494-7F04B06906C2}" dt="2022-02-08T02:48:21.171" v="85" actId="20577"/>
          <ac:spMkLst>
            <pc:docMk/>
            <pc:sldMk cId="3770124460" sldId="652"/>
            <ac:spMk id="6" creationId="{E0765E7E-C16B-4E9C-A1D2-3D5887FDD250}"/>
          </ac:spMkLst>
        </pc:spChg>
      </pc:sldChg>
      <pc:sldChg chg="modSp mod">
        <pc:chgData name="GAREE, MICHAEL J Maj USAF AETC AFIT/ENS" userId="c5c0c090-7e92-46c3-b20f-ac6c56430d78" providerId="ADAL" clId="{04BC58DD-AE63-46F3-8494-7F04B06906C2}" dt="2022-02-08T02:49:32.116" v="88" actId="207"/>
        <pc:sldMkLst>
          <pc:docMk/>
          <pc:sldMk cId="80088556" sldId="653"/>
        </pc:sldMkLst>
        <pc:spChg chg="mod">
          <ac:chgData name="GAREE, MICHAEL J Maj USAF AETC AFIT/ENS" userId="c5c0c090-7e92-46c3-b20f-ac6c56430d78" providerId="ADAL" clId="{04BC58DD-AE63-46F3-8494-7F04B06906C2}" dt="2022-02-08T02:49:32.116" v="88" actId="207"/>
          <ac:spMkLst>
            <pc:docMk/>
            <pc:sldMk cId="80088556" sldId="653"/>
            <ac:spMk id="2" creationId="{87D547D9-9F37-4E35-A576-A62F64D2C773}"/>
          </ac:spMkLst>
        </pc:spChg>
      </pc:sldChg>
      <pc:sldChg chg="modSp mod">
        <pc:chgData name="GAREE, MICHAEL J Maj USAF AETC AFIT/ENS" userId="c5c0c090-7e92-46c3-b20f-ac6c56430d78" providerId="ADAL" clId="{04BC58DD-AE63-46F3-8494-7F04B06906C2}" dt="2022-02-08T02:53:24.518" v="90" actId="1035"/>
        <pc:sldMkLst>
          <pc:docMk/>
          <pc:sldMk cId="2809299403" sldId="656"/>
        </pc:sldMkLst>
        <pc:cxnChg chg="mod">
          <ac:chgData name="GAREE, MICHAEL J Maj USAF AETC AFIT/ENS" userId="c5c0c090-7e92-46c3-b20f-ac6c56430d78" providerId="ADAL" clId="{04BC58DD-AE63-46F3-8494-7F04B06906C2}" dt="2022-02-08T02:53:24.518" v="90" actId="1035"/>
          <ac:cxnSpMkLst>
            <pc:docMk/>
            <pc:sldMk cId="2809299403" sldId="656"/>
            <ac:cxnSpMk id="7" creationId="{E4658E6C-AAEF-4A35-A923-79E5AEA262D0}"/>
          </ac:cxnSpMkLst>
        </pc:cxnChg>
      </pc:sldChg>
      <pc:sldChg chg="addSp delSp modSp mod modClrScheme chgLayout">
        <pc:chgData name="GAREE, MICHAEL J Maj USAF AETC AFIT/ENS" userId="c5c0c090-7e92-46c3-b20f-ac6c56430d78" providerId="ADAL" clId="{04BC58DD-AE63-46F3-8494-7F04B06906C2}" dt="2022-02-08T03:09:53.863" v="98" actId="700"/>
        <pc:sldMkLst>
          <pc:docMk/>
          <pc:sldMk cId="3544901750" sldId="658"/>
        </pc:sldMkLst>
        <pc:spChg chg="mod ord">
          <ac:chgData name="GAREE, MICHAEL J Maj USAF AETC AFIT/ENS" userId="c5c0c090-7e92-46c3-b20f-ac6c56430d78" providerId="ADAL" clId="{04BC58DD-AE63-46F3-8494-7F04B06906C2}" dt="2022-02-08T03:09:53.863" v="98" actId="700"/>
          <ac:spMkLst>
            <pc:docMk/>
            <pc:sldMk cId="3544901750" sldId="658"/>
            <ac:spMk id="2" creationId="{B483F5AA-D647-486D-973D-3FB56841E6C1}"/>
          </ac:spMkLst>
        </pc:spChg>
        <pc:spChg chg="add del mod ord">
          <ac:chgData name="GAREE, MICHAEL J Maj USAF AETC AFIT/ENS" userId="c5c0c090-7e92-46c3-b20f-ac6c56430d78" providerId="ADAL" clId="{04BC58DD-AE63-46F3-8494-7F04B06906C2}" dt="2022-02-08T03:09:53.863" v="98" actId="700"/>
          <ac:spMkLst>
            <pc:docMk/>
            <pc:sldMk cId="3544901750" sldId="658"/>
            <ac:spMk id="4" creationId="{E1410125-80CA-40DB-B439-D2BD6E16E998}"/>
          </ac:spMkLst>
        </pc:spChg>
        <pc:spChg chg="mod ord">
          <ac:chgData name="GAREE, MICHAEL J Maj USAF AETC AFIT/ENS" userId="c5c0c090-7e92-46c3-b20f-ac6c56430d78" providerId="ADAL" clId="{04BC58DD-AE63-46F3-8494-7F04B06906C2}" dt="2022-02-08T03:09:53.863" v="98" actId="700"/>
          <ac:spMkLst>
            <pc:docMk/>
            <pc:sldMk cId="3544901750" sldId="658"/>
            <ac:spMk id="5" creationId="{673A12EF-9209-4C30-A3CD-6C19D510AA73}"/>
          </ac:spMkLst>
        </pc:spChg>
        <pc:spChg chg="mod ord">
          <ac:chgData name="GAREE, MICHAEL J Maj USAF AETC AFIT/ENS" userId="c5c0c090-7e92-46c3-b20f-ac6c56430d78" providerId="ADAL" clId="{04BC58DD-AE63-46F3-8494-7F04B06906C2}" dt="2022-02-08T03:09:53.863" v="98" actId="700"/>
          <ac:spMkLst>
            <pc:docMk/>
            <pc:sldMk cId="3544901750" sldId="658"/>
            <ac:spMk id="6" creationId="{E7750C9E-0E1C-4606-BCD5-7B297349A61B}"/>
          </ac:spMkLst>
        </pc:spChg>
        <pc:spChg chg="add del mod">
          <ac:chgData name="GAREE, MICHAEL J Maj USAF AETC AFIT/ENS" userId="c5c0c090-7e92-46c3-b20f-ac6c56430d78" providerId="ADAL" clId="{04BC58DD-AE63-46F3-8494-7F04B06906C2}" dt="2022-02-08T03:09:41.635" v="94" actId="478"/>
          <ac:spMkLst>
            <pc:docMk/>
            <pc:sldMk cId="3544901750" sldId="658"/>
            <ac:spMk id="7" creationId="{0F16BD4B-F17F-482A-9FC9-763B31CE3089}"/>
          </ac:spMkLst>
        </pc:spChg>
      </pc:sldChg>
      <pc:sldChg chg="ord">
        <pc:chgData name="GAREE, MICHAEL J Maj USAF AETC AFIT/ENS" userId="c5c0c090-7e92-46c3-b20f-ac6c56430d78" providerId="ADAL" clId="{04BC58DD-AE63-46F3-8494-7F04B06906C2}" dt="2022-02-08T03:14:34.241" v="102"/>
        <pc:sldMkLst>
          <pc:docMk/>
          <pc:sldMk cId="1728957013" sldId="660"/>
        </pc:sldMkLst>
      </pc:sldChg>
      <pc:sldChg chg="ord">
        <pc:chgData name="GAREE, MICHAEL J Maj USAF AETC AFIT/ENS" userId="c5c0c090-7e92-46c3-b20f-ac6c56430d78" providerId="ADAL" clId="{04BC58DD-AE63-46F3-8494-7F04B06906C2}" dt="2022-02-08T03:17:29.843" v="183"/>
        <pc:sldMkLst>
          <pc:docMk/>
          <pc:sldMk cId="3659081306" sldId="661"/>
        </pc:sldMkLst>
      </pc:sldChg>
      <pc:sldChg chg="modSp mod ord">
        <pc:chgData name="GAREE, MICHAEL J Maj USAF AETC AFIT/ENS" userId="c5c0c090-7e92-46c3-b20f-ac6c56430d78" providerId="ADAL" clId="{04BC58DD-AE63-46F3-8494-7F04B06906C2}" dt="2022-02-08T03:17:06.234" v="181" actId="27636"/>
        <pc:sldMkLst>
          <pc:docMk/>
          <pc:sldMk cId="3023803687" sldId="663"/>
        </pc:sldMkLst>
        <pc:spChg chg="mod">
          <ac:chgData name="GAREE, MICHAEL J Maj USAF AETC AFIT/ENS" userId="c5c0c090-7e92-46c3-b20f-ac6c56430d78" providerId="ADAL" clId="{04BC58DD-AE63-46F3-8494-7F04B06906C2}" dt="2022-02-08T03:17:06.234" v="181" actId="27636"/>
          <ac:spMkLst>
            <pc:docMk/>
            <pc:sldMk cId="3023803687" sldId="663"/>
            <ac:spMk id="4" creationId="{0CE41D11-77D2-4BC0-BA05-F9DDAB325549}"/>
          </ac:spMkLst>
        </pc:spChg>
      </pc:sldChg>
      <pc:sldChg chg="modNotesTx">
        <pc:chgData name="GAREE, MICHAEL J Maj USAF AETC AFIT/ENS" userId="c5c0c090-7e92-46c3-b20f-ac6c56430d78" providerId="ADAL" clId="{04BC58DD-AE63-46F3-8494-7F04B06906C2}" dt="2022-02-08T02:38:45.918" v="56" actId="20577"/>
        <pc:sldMkLst>
          <pc:docMk/>
          <pc:sldMk cId="3643782114" sldId="667"/>
        </pc:sldMkLst>
      </pc:sldChg>
      <pc:sldChg chg="modSp mod">
        <pc:chgData name="GAREE, MICHAEL J Maj USAF AETC AFIT/ENS" userId="c5c0c090-7e92-46c3-b20f-ac6c56430d78" providerId="ADAL" clId="{04BC58DD-AE63-46F3-8494-7F04B06906C2}" dt="2022-02-08T03:17:48.288" v="184" actId="207"/>
        <pc:sldMkLst>
          <pc:docMk/>
          <pc:sldMk cId="3477825732" sldId="668"/>
        </pc:sldMkLst>
        <pc:spChg chg="mod">
          <ac:chgData name="GAREE, MICHAEL J Maj USAF AETC AFIT/ENS" userId="c5c0c090-7e92-46c3-b20f-ac6c56430d78" providerId="ADAL" clId="{04BC58DD-AE63-46F3-8494-7F04B06906C2}" dt="2022-02-08T03:17:48.288" v="184" actId="207"/>
          <ac:spMkLst>
            <pc:docMk/>
            <pc:sldMk cId="3477825732" sldId="668"/>
            <ac:spMk id="3" creationId="{66E1AF29-8CD5-415A-AA5D-4E9DEE7F94F4}"/>
          </ac:spMkLst>
        </pc:spChg>
      </pc:sldChg>
      <pc:sldChg chg="ord modNotesTx">
        <pc:chgData name="GAREE, MICHAEL J Maj USAF AETC AFIT/ENS" userId="c5c0c090-7e92-46c3-b20f-ac6c56430d78" providerId="ADAL" clId="{04BC58DD-AE63-46F3-8494-7F04B06906C2}" dt="2022-02-08T03:19:31.768" v="294" actId="20577"/>
        <pc:sldMkLst>
          <pc:docMk/>
          <pc:sldMk cId="3243878377" sldId="669"/>
        </pc:sldMkLst>
      </pc:sldChg>
      <pc:sldChg chg="modSp mod">
        <pc:chgData name="GAREE, MICHAEL J Maj USAF AETC AFIT/ENS" userId="c5c0c090-7e92-46c3-b20f-ac6c56430d78" providerId="ADAL" clId="{04BC58DD-AE63-46F3-8494-7F04B06906C2}" dt="2022-02-08T03:18:58.472" v="226" actId="1037"/>
        <pc:sldMkLst>
          <pc:docMk/>
          <pc:sldMk cId="2862388286" sldId="671"/>
        </pc:sldMkLst>
        <pc:spChg chg="mod">
          <ac:chgData name="GAREE, MICHAEL J Maj USAF AETC AFIT/ENS" userId="c5c0c090-7e92-46c3-b20f-ac6c56430d78" providerId="ADAL" clId="{04BC58DD-AE63-46F3-8494-7F04B06906C2}" dt="2022-02-08T03:18:58.472" v="226" actId="1037"/>
          <ac:spMkLst>
            <pc:docMk/>
            <pc:sldMk cId="2862388286" sldId="671"/>
            <ac:spMk id="8" creationId="{A12C7FB2-B9D5-473F-A958-C2CC93415DA4}"/>
          </ac:spMkLst>
        </pc:spChg>
      </pc:sldChg>
      <pc:sldChg chg="modSp mod">
        <pc:chgData name="GAREE, MICHAEL J Maj USAF AETC AFIT/ENS" userId="c5c0c090-7e92-46c3-b20f-ac6c56430d78" providerId="ADAL" clId="{04BC58DD-AE63-46F3-8494-7F04B06906C2}" dt="2022-02-08T03:22:35.824" v="338" actId="20577"/>
        <pc:sldMkLst>
          <pc:docMk/>
          <pc:sldMk cId="1108142741" sldId="672"/>
        </pc:sldMkLst>
        <pc:spChg chg="mod">
          <ac:chgData name="GAREE, MICHAEL J Maj USAF AETC AFIT/ENS" userId="c5c0c090-7e92-46c3-b20f-ac6c56430d78" providerId="ADAL" clId="{04BC58DD-AE63-46F3-8494-7F04B06906C2}" dt="2022-02-08T03:22:35.824" v="338" actId="20577"/>
          <ac:spMkLst>
            <pc:docMk/>
            <pc:sldMk cId="1108142741" sldId="672"/>
            <ac:spMk id="2" creationId="{30C56DC3-5529-4B61-9DD9-CD966C798F67}"/>
          </ac:spMkLst>
        </pc:spChg>
      </pc:sldChg>
      <pc:sldChg chg="modSp mod">
        <pc:chgData name="GAREE, MICHAEL J Maj USAF AETC AFIT/ENS" userId="c5c0c090-7e92-46c3-b20f-ac6c56430d78" providerId="ADAL" clId="{04BC58DD-AE63-46F3-8494-7F04B06906C2}" dt="2022-02-08T03:22:55.854" v="355" actId="207"/>
        <pc:sldMkLst>
          <pc:docMk/>
          <pc:sldMk cId="3766914806" sldId="673"/>
        </pc:sldMkLst>
        <pc:spChg chg="mod">
          <ac:chgData name="GAREE, MICHAEL J Maj USAF AETC AFIT/ENS" userId="c5c0c090-7e92-46c3-b20f-ac6c56430d78" providerId="ADAL" clId="{04BC58DD-AE63-46F3-8494-7F04B06906C2}" dt="2022-02-08T03:22:55.854" v="355" actId="207"/>
          <ac:spMkLst>
            <pc:docMk/>
            <pc:sldMk cId="3766914806" sldId="673"/>
            <ac:spMk id="2" creationId="{30C56DC3-5529-4B61-9DD9-CD966C798F67}"/>
          </ac:spMkLst>
        </pc:spChg>
      </pc:sldChg>
      <pc:sldChg chg="modSp mod modNotesTx">
        <pc:chgData name="GAREE, MICHAEL J Maj USAF AETC AFIT/ENS" userId="c5c0c090-7e92-46c3-b20f-ac6c56430d78" providerId="ADAL" clId="{04BC58DD-AE63-46F3-8494-7F04B06906C2}" dt="2022-02-08T03:23:22.541" v="411" actId="20577"/>
        <pc:sldMkLst>
          <pc:docMk/>
          <pc:sldMk cId="2242941847" sldId="674"/>
        </pc:sldMkLst>
        <pc:spChg chg="mod">
          <ac:chgData name="GAREE, MICHAEL J Maj USAF AETC AFIT/ENS" userId="c5c0c090-7e92-46c3-b20f-ac6c56430d78" providerId="ADAL" clId="{04BC58DD-AE63-46F3-8494-7F04B06906C2}" dt="2022-02-08T03:22:59.190" v="356"/>
          <ac:spMkLst>
            <pc:docMk/>
            <pc:sldMk cId="2242941847" sldId="674"/>
            <ac:spMk id="2" creationId="{30C56DC3-5529-4B61-9DD9-CD966C798F67}"/>
          </ac:spMkLst>
        </pc:spChg>
      </pc:sldChg>
      <pc:sldChg chg="modSp mod">
        <pc:chgData name="GAREE, MICHAEL J Maj USAF AETC AFIT/ENS" userId="c5c0c090-7e92-46c3-b20f-ac6c56430d78" providerId="ADAL" clId="{04BC58DD-AE63-46F3-8494-7F04B06906C2}" dt="2022-02-08T03:24:00.402" v="415" actId="6549"/>
        <pc:sldMkLst>
          <pc:docMk/>
          <pc:sldMk cId="830920541" sldId="675"/>
        </pc:sldMkLst>
        <pc:spChg chg="mod">
          <ac:chgData name="GAREE, MICHAEL J Maj USAF AETC AFIT/ENS" userId="c5c0c090-7e92-46c3-b20f-ac6c56430d78" providerId="ADAL" clId="{04BC58DD-AE63-46F3-8494-7F04B06906C2}" dt="2022-02-08T03:23:02.858" v="357"/>
          <ac:spMkLst>
            <pc:docMk/>
            <pc:sldMk cId="830920541" sldId="675"/>
            <ac:spMk id="2" creationId="{30C56DC3-5529-4B61-9DD9-CD966C798F67}"/>
          </ac:spMkLst>
        </pc:spChg>
        <pc:spChg chg="mod">
          <ac:chgData name="GAREE, MICHAEL J Maj USAF AETC AFIT/ENS" userId="c5c0c090-7e92-46c3-b20f-ac6c56430d78" providerId="ADAL" clId="{04BC58DD-AE63-46F3-8494-7F04B06906C2}" dt="2022-02-08T03:24:00.402" v="415" actId="6549"/>
          <ac:spMkLst>
            <pc:docMk/>
            <pc:sldMk cId="830920541" sldId="675"/>
            <ac:spMk id="4" creationId="{146F9063-F2CD-4D33-A040-48E6AF4AA89A}"/>
          </ac:spMkLst>
        </pc:spChg>
      </pc:sldChg>
      <pc:sldChg chg="modNotesTx">
        <pc:chgData name="GAREE, MICHAEL J Maj USAF AETC AFIT/ENS" userId="c5c0c090-7e92-46c3-b20f-ac6c56430d78" providerId="ADAL" clId="{04BC58DD-AE63-46F3-8494-7F04B06906C2}" dt="2022-02-08T03:26:45.011" v="544" actId="20577"/>
        <pc:sldMkLst>
          <pc:docMk/>
          <pc:sldMk cId="363241790" sldId="676"/>
        </pc:sldMkLst>
      </pc:sldChg>
      <pc:sldChg chg="modNotesTx">
        <pc:chgData name="GAREE, MICHAEL J Maj USAF AETC AFIT/ENS" userId="c5c0c090-7e92-46c3-b20f-ac6c56430d78" providerId="ADAL" clId="{04BC58DD-AE63-46F3-8494-7F04B06906C2}" dt="2022-02-08T03:28:51.892" v="594" actId="20577"/>
        <pc:sldMkLst>
          <pc:docMk/>
          <pc:sldMk cId="1175592974" sldId="677"/>
        </pc:sldMkLst>
      </pc:sldChg>
      <pc:sldChg chg="addSp modSp new mod ord modShow">
        <pc:chgData name="GAREE, MICHAEL J Maj USAF AETC AFIT/ENS" userId="c5c0c090-7e92-46c3-b20f-ac6c56430d78" providerId="ADAL" clId="{04BC58DD-AE63-46F3-8494-7F04B06906C2}" dt="2022-02-08T02:48:26.707" v="87" actId="20577"/>
        <pc:sldMkLst>
          <pc:docMk/>
          <pc:sldMk cId="2623591406" sldId="681"/>
        </pc:sldMkLst>
        <pc:spChg chg="mod">
          <ac:chgData name="GAREE, MICHAEL J Maj USAF AETC AFIT/ENS" userId="c5c0c090-7e92-46c3-b20f-ac6c56430d78" providerId="ADAL" clId="{04BC58DD-AE63-46F3-8494-7F04B06906C2}" dt="2022-02-08T02:48:26.707" v="87" actId="20577"/>
          <ac:spMkLst>
            <pc:docMk/>
            <pc:sldMk cId="2623591406" sldId="681"/>
            <ac:spMk id="2" creationId="{5E0C42C1-D0C9-4401-A122-CA5A58257885}"/>
          </ac:spMkLst>
        </pc:spChg>
        <pc:picChg chg="add mod">
          <ac:chgData name="GAREE, MICHAEL J Maj USAF AETC AFIT/ENS" userId="c5c0c090-7e92-46c3-b20f-ac6c56430d78" providerId="ADAL" clId="{04BC58DD-AE63-46F3-8494-7F04B06906C2}" dt="2022-02-08T02:38:26.847" v="3" actId="14100"/>
          <ac:picMkLst>
            <pc:docMk/>
            <pc:sldMk cId="2623591406" sldId="681"/>
            <ac:picMk id="6" creationId="{93DDED4E-7A79-4813-9BCD-5D304CC2B6D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1737"/>
          </a:xfrm>
          <a:prstGeom prst="rect">
            <a:avLst/>
          </a:prstGeom>
        </p:spPr>
        <p:txBody>
          <a:bodyPr vert="horz" lIns="93177" tIns="46589" rIns="93177" bIns="46589" rtlCol="0"/>
          <a:lstStyle>
            <a:lvl1pPr algn="r">
              <a:defRPr sz="1200"/>
            </a:lvl1pPr>
          </a:lstStyle>
          <a:p>
            <a:fld id="{5E65684B-EC77-43F8-AFFF-1E0D5F1B365A}" type="datetimeFigureOut">
              <a:rPr lang="en-US" smtClean="0"/>
              <a:t>2023.03.05</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73755"/>
            <a:ext cx="7437120" cy="2760345"/>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vl1pPr>
          </a:lstStyle>
          <a:p>
            <a:fld id="{01CD1344-69AD-499E-A67F-B4368FB7EAA7}" type="slidenum">
              <a:rPr lang="en-US" smtClean="0"/>
              <a:t>‹#›</a:t>
            </a:fld>
            <a:endParaRPr lang="en-US"/>
          </a:p>
        </p:txBody>
      </p:sp>
    </p:spTree>
    <p:extLst>
      <p:ext uri="{BB962C8B-B14F-4D97-AF65-F5344CB8AC3E}">
        <p14:creationId xmlns:p14="http://schemas.microsoft.com/office/powerpoint/2010/main" val="3618090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6350" y="876300"/>
            <a:ext cx="4203700" cy="2365375"/>
          </a:xfrm>
        </p:spPr>
      </p:sp>
      <p:sp>
        <p:nvSpPr>
          <p:cNvPr id="3" name="Notes Placeholder 2"/>
          <p:cNvSpPr>
            <a:spLocks noGrp="1"/>
          </p:cNvSpPr>
          <p:nvPr>
            <p:ph type="body" idx="1"/>
          </p:nvPr>
        </p:nvSpPr>
        <p:spPr/>
        <p:txBody>
          <a:bodyPr/>
          <a:lstStyle/>
          <a:p>
            <a:r>
              <a:rPr lang="en-US" dirty="0"/>
              <a:t>After lecture, exam study guide review &amp; project time</a:t>
            </a:r>
          </a:p>
        </p:txBody>
      </p:sp>
      <p:sp>
        <p:nvSpPr>
          <p:cNvPr id="4" name="Slide Number Placeholder 3"/>
          <p:cNvSpPr>
            <a:spLocks noGrp="1"/>
          </p:cNvSpPr>
          <p:nvPr>
            <p:ph type="sldNum" sz="quarter" idx="5"/>
          </p:nvPr>
        </p:nvSpPr>
        <p:spPr/>
        <p:txBody>
          <a:bodyPr/>
          <a:lstStyle/>
          <a:p>
            <a:fld id="{01CD1344-69AD-499E-A67F-B4368FB7EAA7}" type="slidenum">
              <a:rPr lang="en-US" smtClean="0"/>
              <a:t>1</a:t>
            </a:fld>
            <a:endParaRPr lang="en-US"/>
          </a:p>
        </p:txBody>
      </p:sp>
    </p:spTree>
    <p:extLst>
      <p:ext uri="{BB962C8B-B14F-4D97-AF65-F5344CB8AC3E}">
        <p14:creationId xmlns:p14="http://schemas.microsoft.com/office/powerpoint/2010/main" val="10740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to suggest that system performance data is unimportant, but rather that it is secondary to how the systems are fought and the actions and reactions associated with their employment</a:t>
            </a:r>
          </a:p>
        </p:txBody>
      </p:sp>
      <p:sp>
        <p:nvSpPr>
          <p:cNvPr id="4" name="Slide Number Placeholder 3"/>
          <p:cNvSpPr>
            <a:spLocks noGrp="1"/>
          </p:cNvSpPr>
          <p:nvPr>
            <p:ph type="sldNum" sz="quarter" idx="5"/>
          </p:nvPr>
        </p:nvSpPr>
        <p:spPr/>
        <p:txBody>
          <a:bodyPr/>
          <a:lstStyle/>
          <a:p>
            <a:fld id="{01CD1344-69AD-499E-A67F-B4368FB7EAA7}" type="slidenum">
              <a:rPr lang="en-US" smtClean="0"/>
              <a:t>17</a:t>
            </a:fld>
            <a:endParaRPr lang="en-US"/>
          </a:p>
        </p:txBody>
      </p:sp>
    </p:spTree>
    <p:extLst>
      <p:ext uri="{BB962C8B-B14F-4D97-AF65-F5344CB8AC3E}">
        <p14:creationId xmlns:p14="http://schemas.microsoft.com/office/powerpoint/2010/main" val="1955866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Champagne, Lance. 2004. Development Approaches Coupled with Verification and Validation Methodologies for Agent-Based Mission-Level Analytical Combat Simulations. PhD dissertation. Air Force Institute of Technology: Wright-Patterson AFB, OH. AFIT/DS/ENS/03-02. </a:t>
            </a:r>
          </a:p>
        </p:txBody>
      </p:sp>
      <p:sp>
        <p:nvSpPr>
          <p:cNvPr id="4" name="Slide Number Placeholder 3"/>
          <p:cNvSpPr>
            <a:spLocks noGrp="1"/>
          </p:cNvSpPr>
          <p:nvPr>
            <p:ph type="sldNum" sz="quarter" idx="5"/>
          </p:nvPr>
        </p:nvSpPr>
        <p:spPr/>
        <p:txBody>
          <a:bodyPr/>
          <a:lstStyle/>
          <a:p>
            <a:fld id="{01CD1344-69AD-499E-A67F-B4368FB7EAA7}" type="slidenum">
              <a:rPr lang="en-US" smtClean="0"/>
              <a:t>18</a:t>
            </a:fld>
            <a:endParaRPr lang="en-US"/>
          </a:p>
        </p:txBody>
      </p:sp>
    </p:spTree>
    <p:extLst>
      <p:ext uri="{BB962C8B-B14F-4D97-AF65-F5344CB8AC3E}">
        <p14:creationId xmlns:p14="http://schemas.microsoft.com/office/powerpoint/2010/main" val="2030754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source of the data we used for </a:t>
            </a:r>
            <a:r>
              <a:rPr lang="en-US" dirty="0" err="1"/>
              <a:t>Bonferonni</a:t>
            </a:r>
            <a:r>
              <a:rPr lang="en-US" dirty="0"/>
              <a:t>/simultaneous comparisons in Excel last week</a:t>
            </a:r>
          </a:p>
        </p:txBody>
      </p:sp>
      <p:sp>
        <p:nvSpPr>
          <p:cNvPr id="4" name="Slide Number Placeholder 3"/>
          <p:cNvSpPr>
            <a:spLocks noGrp="1"/>
          </p:cNvSpPr>
          <p:nvPr>
            <p:ph type="sldNum" sz="quarter" idx="5"/>
          </p:nvPr>
        </p:nvSpPr>
        <p:spPr/>
        <p:txBody>
          <a:bodyPr/>
          <a:lstStyle/>
          <a:p>
            <a:fld id="{01CD1344-69AD-499E-A67F-B4368FB7EAA7}" type="slidenum">
              <a:rPr lang="en-US" smtClean="0"/>
              <a:t>21</a:t>
            </a:fld>
            <a:endParaRPr lang="en-US"/>
          </a:p>
        </p:txBody>
      </p:sp>
    </p:spTree>
    <p:extLst>
      <p:ext uri="{BB962C8B-B14F-4D97-AF65-F5344CB8AC3E}">
        <p14:creationId xmlns:p14="http://schemas.microsoft.com/office/powerpoint/2010/main" val="1946221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D1344-69AD-499E-A67F-B4368FB7EAA7}" type="slidenum">
              <a:rPr lang="en-US" smtClean="0"/>
              <a:t>22</a:t>
            </a:fld>
            <a:endParaRPr lang="en-US"/>
          </a:p>
        </p:txBody>
      </p:sp>
    </p:spTree>
    <p:extLst>
      <p:ext uri="{BB962C8B-B14F-4D97-AF65-F5344CB8AC3E}">
        <p14:creationId xmlns:p14="http://schemas.microsoft.com/office/powerpoint/2010/main" val="3550341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 study guide review, then group project time</a:t>
            </a:r>
          </a:p>
          <a:p>
            <a:endParaRPr lang="en-US" dirty="0"/>
          </a:p>
        </p:txBody>
      </p:sp>
      <p:sp>
        <p:nvSpPr>
          <p:cNvPr id="4" name="Slide Number Placeholder 3"/>
          <p:cNvSpPr>
            <a:spLocks noGrp="1"/>
          </p:cNvSpPr>
          <p:nvPr>
            <p:ph type="sldNum" sz="quarter" idx="10"/>
          </p:nvPr>
        </p:nvSpPr>
        <p:spPr/>
        <p:txBody>
          <a:bodyPr/>
          <a:lstStyle/>
          <a:p>
            <a:fld id="{01CD1344-69AD-499E-A67F-B4368FB7EAA7}" type="slidenum">
              <a:rPr lang="en-US" smtClean="0"/>
              <a:t>23</a:t>
            </a:fld>
            <a:endParaRPr lang="en-US"/>
          </a:p>
        </p:txBody>
      </p:sp>
    </p:spTree>
    <p:extLst>
      <p:ext uri="{BB962C8B-B14F-4D97-AF65-F5344CB8AC3E}">
        <p14:creationId xmlns:p14="http://schemas.microsoft.com/office/powerpoint/2010/main" val="1105316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purpose is general awareness. There’s decent overlap between ABS &amp; DES, but enough differences for it to be its own thing (&amp; outside the real scope of this course).</a:t>
            </a:r>
          </a:p>
        </p:txBody>
      </p:sp>
      <p:sp>
        <p:nvSpPr>
          <p:cNvPr id="4" name="Slide Number Placeholder 3"/>
          <p:cNvSpPr>
            <a:spLocks noGrp="1"/>
          </p:cNvSpPr>
          <p:nvPr>
            <p:ph type="sldNum" sz="quarter" idx="10"/>
          </p:nvPr>
        </p:nvSpPr>
        <p:spPr/>
        <p:txBody>
          <a:bodyPr/>
          <a:lstStyle/>
          <a:p>
            <a:fld id="{01CD1344-69AD-499E-A67F-B4368FB7EAA7}" type="slidenum">
              <a:rPr lang="en-US" smtClean="0"/>
              <a:t>2</a:t>
            </a:fld>
            <a:endParaRPr lang="en-US"/>
          </a:p>
        </p:txBody>
      </p:sp>
    </p:spTree>
    <p:extLst>
      <p:ext uri="{BB962C8B-B14F-4D97-AF65-F5344CB8AC3E}">
        <p14:creationId xmlns:p14="http://schemas.microsoft.com/office/powerpoint/2010/main" val="2263869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D1344-69AD-499E-A67F-B4368FB7EAA7}" type="slidenum">
              <a:rPr lang="en-US" smtClean="0"/>
              <a:t>3</a:t>
            </a:fld>
            <a:endParaRPr lang="en-US"/>
          </a:p>
        </p:txBody>
      </p:sp>
    </p:spTree>
    <p:extLst>
      <p:ext uri="{BB962C8B-B14F-4D97-AF65-F5344CB8AC3E}">
        <p14:creationId xmlns:p14="http://schemas.microsoft.com/office/powerpoint/2010/main" val="4289967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doesn’t make them intelligent, in the AI/ML sense of the word, though such sophisticated models could exist</a:t>
            </a:r>
          </a:p>
        </p:txBody>
      </p:sp>
      <p:sp>
        <p:nvSpPr>
          <p:cNvPr id="4" name="Slide Number Placeholder 3"/>
          <p:cNvSpPr>
            <a:spLocks noGrp="1"/>
          </p:cNvSpPr>
          <p:nvPr>
            <p:ph type="sldNum" sz="quarter" idx="5"/>
          </p:nvPr>
        </p:nvSpPr>
        <p:spPr/>
        <p:txBody>
          <a:bodyPr/>
          <a:lstStyle/>
          <a:p>
            <a:fld id="{01CD1344-69AD-499E-A67F-B4368FB7EAA7}" type="slidenum">
              <a:rPr lang="en-US" smtClean="0"/>
              <a:t>8</a:t>
            </a:fld>
            <a:endParaRPr lang="en-US"/>
          </a:p>
        </p:txBody>
      </p:sp>
    </p:spTree>
    <p:extLst>
      <p:ext uri="{BB962C8B-B14F-4D97-AF65-F5344CB8AC3E}">
        <p14:creationId xmlns:p14="http://schemas.microsoft.com/office/powerpoint/2010/main" val="1901860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Holland’s CAS characteristics:</a:t>
            </a:r>
          </a:p>
          <a:p>
            <a:pPr marL="171450" indent="-171450">
              <a:buFontTx/>
              <a:buChar char="-"/>
            </a:pPr>
            <a:r>
              <a:rPr lang="en-US" dirty="0"/>
              <a:t>Aggregation</a:t>
            </a:r>
          </a:p>
          <a:p>
            <a:pPr marL="171450" indent="-171450">
              <a:buFontTx/>
              <a:buChar char="-"/>
            </a:pPr>
            <a:r>
              <a:rPr lang="en-US" dirty="0"/>
              <a:t>Nonlinearity</a:t>
            </a:r>
          </a:p>
          <a:p>
            <a:pPr marL="171450" indent="-171450">
              <a:buFontTx/>
              <a:buChar char="-"/>
            </a:pPr>
            <a:r>
              <a:rPr lang="en-US" dirty="0"/>
              <a:t>Flows</a:t>
            </a:r>
          </a:p>
          <a:p>
            <a:pPr marL="171450" indent="-171450">
              <a:buFontTx/>
              <a:buChar char="-"/>
            </a:pPr>
            <a:r>
              <a:rPr lang="en-US" dirty="0"/>
              <a:t>Diversity</a:t>
            </a:r>
          </a:p>
          <a:p>
            <a:pPr marL="171450" indent="-171450">
              <a:buFontTx/>
              <a:buChar char="-"/>
            </a:pPr>
            <a:endParaRPr lang="en-US" dirty="0"/>
          </a:p>
          <a:p>
            <a:pPr marL="0" indent="0">
              <a:buFontTx/>
              <a:buNone/>
            </a:pPr>
            <a:r>
              <a:rPr lang="en-US" dirty="0"/>
              <a:t>Mechanisms:</a:t>
            </a:r>
          </a:p>
          <a:p>
            <a:pPr marL="171450" indent="-171450">
              <a:buFontTx/>
              <a:buChar char="-"/>
            </a:pPr>
            <a:r>
              <a:rPr lang="en-US" dirty="0"/>
              <a:t>Tagging agents for identification</a:t>
            </a:r>
          </a:p>
          <a:p>
            <a:pPr marL="171450" indent="-171450">
              <a:buFontTx/>
              <a:buChar char="-"/>
            </a:pPr>
            <a:r>
              <a:rPr lang="en-US" dirty="0"/>
              <a:t>Agents have internal models to “reason” about their environments</a:t>
            </a:r>
          </a:p>
          <a:p>
            <a:pPr marL="171450" indent="-171450">
              <a:buFontTx/>
              <a:buChar char="-"/>
            </a:pPr>
            <a:r>
              <a:rPr lang="en-US" dirty="0"/>
              <a:t>Building blocks allow components/systems to be built up from simple bits</a:t>
            </a:r>
          </a:p>
        </p:txBody>
      </p:sp>
      <p:sp>
        <p:nvSpPr>
          <p:cNvPr id="4" name="Slide Number Placeholder 3"/>
          <p:cNvSpPr>
            <a:spLocks noGrp="1"/>
          </p:cNvSpPr>
          <p:nvPr>
            <p:ph type="sldNum" sz="quarter" idx="5"/>
          </p:nvPr>
        </p:nvSpPr>
        <p:spPr/>
        <p:txBody>
          <a:bodyPr/>
          <a:lstStyle/>
          <a:p>
            <a:fld id="{01CD1344-69AD-499E-A67F-B4368FB7EAA7}" type="slidenum">
              <a:rPr lang="en-US" smtClean="0"/>
              <a:t>11</a:t>
            </a:fld>
            <a:endParaRPr lang="en-US"/>
          </a:p>
        </p:txBody>
      </p:sp>
    </p:spTree>
    <p:extLst>
      <p:ext uri="{BB962C8B-B14F-4D97-AF65-F5344CB8AC3E}">
        <p14:creationId xmlns:p14="http://schemas.microsoft.com/office/powerpoint/2010/main" val="1727683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Aside: https://www.youtube.com/shorts/fK1VmX9mzRw</a:t>
            </a:r>
          </a:p>
        </p:txBody>
      </p:sp>
      <p:sp>
        <p:nvSpPr>
          <p:cNvPr id="4" name="Slide Number Placeholder 3"/>
          <p:cNvSpPr>
            <a:spLocks noGrp="1"/>
          </p:cNvSpPr>
          <p:nvPr>
            <p:ph type="sldNum" sz="quarter" idx="5"/>
          </p:nvPr>
        </p:nvSpPr>
        <p:spPr/>
        <p:txBody>
          <a:bodyPr/>
          <a:lstStyle/>
          <a:p>
            <a:fld id="{01CD1344-69AD-499E-A67F-B4368FB7EAA7}" type="slidenum">
              <a:rPr lang="en-US" smtClean="0"/>
              <a:t>12</a:t>
            </a:fld>
            <a:endParaRPr lang="en-US"/>
          </a:p>
        </p:txBody>
      </p:sp>
    </p:spTree>
    <p:extLst>
      <p:ext uri="{BB962C8B-B14F-4D97-AF65-F5344CB8AC3E}">
        <p14:creationId xmlns:p14="http://schemas.microsoft.com/office/powerpoint/2010/main" val="599937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tenor.com</a:t>
            </a:r>
          </a:p>
          <a:p>
            <a:endParaRPr lang="en-US" dirty="0"/>
          </a:p>
          <a:p>
            <a:r>
              <a:rPr lang="en-US" dirty="0"/>
              <a:t>This simulation is a simple way to show the population effects of overcrowding or lack of population density across a wide area...simulating competition for finite resources and/or lack of breeding opportunities within a species </a:t>
            </a:r>
          </a:p>
        </p:txBody>
      </p:sp>
      <p:sp>
        <p:nvSpPr>
          <p:cNvPr id="4" name="Slide Number Placeholder 3"/>
          <p:cNvSpPr>
            <a:spLocks noGrp="1"/>
          </p:cNvSpPr>
          <p:nvPr>
            <p:ph type="sldNum" sz="quarter" idx="5"/>
          </p:nvPr>
        </p:nvSpPr>
        <p:spPr/>
        <p:txBody>
          <a:bodyPr/>
          <a:lstStyle/>
          <a:p>
            <a:fld id="{01CD1344-69AD-499E-A67F-B4368FB7EAA7}" type="slidenum">
              <a:rPr lang="en-US" smtClean="0"/>
              <a:t>14</a:t>
            </a:fld>
            <a:endParaRPr lang="en-US"/>
          </a:p>
        </p:txBody>
      </p:sp>
    </p:spTree>
    <p:extLst>
      <p:ext uri="{BB962C8B-B14F-4D97-AF65-F5344CB8AC3E}">
        <p14:creationId xmlns:p14="http://schemas.microsoft.com/office/powerpoint/2010/main" val="2015913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Iterate until all agents are happy</a:t>
            </a:r>
          </a:p>
          <a:p>
            <a:endParaRPr lang="en-US" dirty="0"/>
          </a:p>
          <a:p>
            <a:r>
              <a:rPr lang="en-US" dirty="0"/>
              <a:t>Note: The model demonstrates a strong tendency for populations to self-segregate, even with very low likeness thresholds</a:t>
            </a:r>
          </a:p>
          <a:p>
            <a:endParaRPr lang="en-US" dirty="0"/>
          </a:p>
          <a:p>
            <a:r>
              <a:rPr lang="en-US" dirty="0" err="1"/>
              <a:t>Goto</a:t>
            </a:r>
            <a:r>
              <a:rPr lang="en-US" dirty="0"/>
              <a:t> Python demos of Conway’s &amp; Schelling’s models (Canvas ‘examples’ folder)</a:t>
            </a:r>
          </a:p>
        </p:txBody>
      </p:sp>
      <p:sp>
        <p:nvSpPr>
          <p:cNvPr id="4" name="Slide Number Placeholder 3"/>
          <p:cNvSpPr>
            <a:spLocks noGrp="1"/>
          </p:cNvSpPr>
          <p:nvPr>
            <p:ph type="sldNum" sz="quarter" idx="5"/>
          </p:nvPr>
        </p:nvSpPr>
        <p:spPr/>
        <p:txBody>
          <a:bodyPr/>
          <a:lstStyle/>
          <a:p>
            <a:fld id="{01CD1344-69AD-499E-A67F-B4368FB7EAA7}" type="slidenum">
              <a:rPr lang="en-US" smtClean="0"/>
              <a:t>15</a:t>
            </a:fld>
            <a:endParaRPr lang="en-US"/>
          </a:p>
        </p:txBody>
      </p:sp>
    </p:spTree>
    <p:extLst>
      <p:ext uri="{BB962C8B-B14F-4D97-AF65-F5344CB8AC3E}">
        <p14:creationId xmlns:p14="http://schemas.microsoft.com/office/powerpoint/2010/main" val="4132620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D1344-69AD-499E-A67F-B4368FB7EAA7}" type="slidenum">
              <a:rPr lang="en-US" smtClean="0"/>
              <a:t>16</a:t>
            </a:fld>
            <a:endParaRPr lang="en-US"/>
          </a:p>
        </p:txBody>
      </p:sp>
    </p:spTree>
    <p:extLst>
      <p:ext uri="{BB962C8B-B14F-4D97-AF65-F5344CB8AC3E}">
        <p14:creationId xmlns:p14="http://schemas.microsoft.com/office/powerpoint/2010/main" val="2667635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749D3-C4F4-49B9-B666-3CC177987529}"/>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5F08C44-6A44-4879-83E6-C5C75D44C051}"/>
              </a:ext>
            </a:extLst>
          </p:cNvPr>
          <p:cNvSpPr>
            <a:spLocks noGrp="1"/>
          </p:cNvSpPr>
          <p:nvPr>
            <p:ph type="subTitle" idx="1"/>
          </p:nvPr>
        </p:nvSpPr>
        <p:spPr>
          <a:xfrm>
            <a:off x="1524000" y="3602038"/>
            <a:ext cx="9144000" cy="1655762"/>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00209C-797D-40FA-9B89-2524DC7884CF}"/>
              </a:ext>
            </a:extLst>
          </p:cNvPr>
          <p:cNvSpPr>
            <a:spLocks noGrp="1"/>
          </p:cNvSpPr>
          <p:nvPr>
            <p:ph type="dt" sz="half" idx="10"/>
          </p:nvPr>
        </p:nvSpPr>
        <p:spPr/>
        <p:txBody>
          <a:bodyPr/>
          <a:lstStyle/>
          <a:p>
            <a:fld id="{C04D6908-BE59-488E-B7B0-91C7D9E6397D}" type="datetime1">
              <a:rPr lang="en-US" smtClean="0"/>
              <a:t>2023.03.05</a:t>
            </a:fld>
            <a:endParaRPr lang="en-US"/>
          </a:p>
        </p:txBody>
      </p:sp>
      <p:sp>
        <p:nvSpPr>
          <p:cNvPr id="5" name="Footer Placeholder 4">
            <a:extLst>
              <a:ext uri="{FF2B5EF4-FFF2-40B4-BE49-F238E27FC236}">
                <a16:creationId xmlns:a16="http://schemas.microsoft.com/office/drawing/2014/main" id="{1D45582B-AD0D-4F91-98D2-42187F008F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9322B2-A614-4367-B048-353E23C04FDB}"/>
              </a:ext>
            </a:extLst>
          </p:cNvPr>
          <p:cNvSpPr>
            <a:spLocks noGrp="1"/>
          </p:cNvSpPr>
          <p:nvPr>
            <p:ph type="sldNum" sz="quarter" idx="12"/>
          </p:nvPr>
        </p:nvSpPr>
        <p:spPr/>
        <p:txBody>
          <a:bodyPr/>
          <a:lstStyle/>
          <a:p>
            <a:fld id="{474E2427-8788-484D-A54B-CA5B3637160B}" type="slidenum">
              <a:rPr lang="en-US" smtClean="0"/>
              <a:t>‹#›</a:t>
            </a:fld>
            <a:endParaRPr lang="en-US"/>
          </a:p>
        </p:txBody>
      </p:sp>
    </p:spTree>
    <p:extLst>
      <p:ext uri="{BB962C8B-B14F-4D97-AF65-F5344CB8AC3E}">
        <p14:creationId xmlns:p14="http://schemas.microsoft.com/office/powerpoint/2010/main" val="1877188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29D2-E6BF-47AA-9EE3-5108D0E6ED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F77287-DD12-43AD-8D47-9E208BE0BEF6}"/>
              </a:ext>
            </a:extLst>
          </p:cNvPr>
          <p:cNvSpPr>
            <a:spLocks noGrp="1"/>
          </p:cNvSpPr>
          <p:nvPr>
            <p:ph idx="1"/>
          </p:nvPr>
        </p:nvSpPr>
        <p:spPr>
          <a:xfrm>
            <a:off x="4038600" y="1825624"/>
            <a:ext cx="7315200" cy="4545195"/>
          </a:xfrm>
        </p:spPr>
        <p:txBody>
          <a:bodyPr/>
          <a:lstStyle/>
          <a:p>
            <a:pPr lvl="0"/>
            <a:r>
              <a:rPr lang="en-US" dirty="0"/>
              <a:t>Edit Master text styles</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9F5895BD-4249-448A-924A-2C4BF6CBE3DA}"/>
              </a:ext>
            </a:extLst>
          </p:cNvPr>
          <p:cNvSpPr>
            <a:spLocks noGrp="1"/>
          </p:cNvSpPr>
          <p:nvPr>
            <p:ph type="dt" sz="half" idx="10"/>
          </p:nvPr>
        </p:nvSpPr>
        <p:spPr/>
        <p:txBody>
          <a:bodyPr/>
          <a:lstStyle/>
          <a:p>
            <a:fld id="{BB67D426-2863-475F-A784-2A62791F7B54}" type="datetime1">
              <a:rPr lang="en-US" smtClean="0"/>
              <a:t>2023.03.05</a:t>
            </a:fld>
            <a:endParaRPr lang="en-US"/>
          </a:p>
        </p:txBody>
      </p:sp>
      <p:sp>
        <p:nvSpPr>
          <p:cNvPr id="5" name="Footer Placeholder 4">
            <a:extLst>
              <a:ext uri="{FF2B5EF4-FFF2-40B4-BE49-F238E27FC236}">
                <a16:creationId xmlns:a16="http://schemas.microsoft.com/office/drawing/2014/main" id="{F95A9FF7-D6F8-460D-9D08-4DF478A57C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3881B-C005-413B-98B5-1A0AEB8E0D06}"/>
              </a:ext>
            </a:extLst>
          </p:cNvPr>
          <p:cNvSpPr>
            <a:spLocks noGrp="1"/>
          </p:cNvSpPr>
          <p:nvPr>
            <p:ph type="sldNum" sz="quarter" idx="12"/>
          </p:nvPr>
        </p:nvSpPr>
        <p:spPr/>
        <p:txBody>
          <a:bodyPr/>
          <a:lstStyle/>
          <a:p>
            <a:fld id="{474E2427-8788-484D-A54B-CA5B3637160B}" type="slidenum">
              <a:rPr lang="en-US" smtClean="0"/>
              <a:t>‹#›</a:t>
            </a:fld>
            <a:endParaRPr lang="en-US"/>
          </a:p>
        </p:txBody>
      </p:sp>
    </p:spTree>
    <p:extLst>
      <p:ext uri="{BB962C8B-B14F-4D97-AF65-F5344CB8AC3E}">
        <p14:creationId xmlns:p14="http://schemas.microsoft.com/office/powerpoint/2010/main" val="1644965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4B1A-AC81-40CF-A49E-B82B940D20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914179-C6BC-41B7-A1DA-91E38910DB84}"/>
              </a:ext>
            </a:extLst>
          </p:cNvPr>
          <p:cNvSpPr>
            <a:spLocks noGrp="1"/>
          </p:cNvSpPr>
          <p:nvPr>
            <p:ph sz="half" idx="1"/>
          </p:nvPr>
        </p:nvSpPr>
        <p:spPr>
          <a:xfrm>
            <a:off x="838200" y="1825625"/>
            <a:ext cx="2743200" cy="4560184"/>
          </a:xfrm>
        </p:spPr>
        <p:txBody>
          <a:bodyPr/>
          <a:lstStyle/>
          <a:p>
            <a:pPr lvl="0"/>
            <a:r>
              <a:rPr lang="en-US" dirty="0"/>
              <a:t>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D8C92F96-9C9F-4811-822A-FDA7B1CDABA0}"/>
              </a:ext>
            </a:extLst>
          </p:cNvPr>
          <p:cNvSpPr>
            <a:spLocks noGrp="1"/>
          </p:cNvSpPr>
          <p:nvPr>
            <p:ph sz="half" idx="2"/>
          </p:nvPr>
        </p:nvSpPr>
        <p:spPr>
          <a:xfrm>
            <a:off x="4038600" y="1825627"/>
            <a:ext cx="7315200" cy="4560185"/>
          </a:xfrm>
        </p:spPr>
        <p:txBody>
          <a:bodyPr/>
          <a:lstStyle/>
          <a:p>
            <a:pPr lvl="0"/>
            <a:r>
              <a:rPr lang="en-US" dirty="0"/>
              <a:t>Edit Master text styles</a:t>
            </a:r>
          </a:p>
          <a:p>
            <a:pPr lvl="1"/>
            <a:r>
              <a:rPr lang="en-US" dirty="0"/>
              <a:t>Second level</a:t>
            </a:r>
          </a:p>
          <a:p>
            <a:pPr lvl="2"/>
            <a:r>
              <a:rPr lang="en-US" dirty="0"/>
              <a:t>Third level</a:t>
            </a:r>
          </a:p>
        </p:txBody>
      </p:sp>
      <p:sp>
        <p:nvSpPr>
          <p:cNvPr id="5" name="Date Placeholder 4">
            <a:extLst>
              <a:ext uri="{FF2B5EF4-FFF2-40B4-BE49-F238E27FC236}">
                <a16:creationId xmlns:a16="http://schemas.microsoft.com/office/drawing/2014/main" id="{B8F7C3BE-B9FB-4970-B2ED-5081883F4F07}"/>
              </a:ext>
            </a:extLst>
          </p:cNvPr>
          <p:cNvSpPr>
            <a:spLocks noGrp="1"/>
          </p:cNvSpPr>
          <p:nvPr>
            <p:ph type="dt" sz="half" idx="10"/>
          </p:nvPr>
        </p:nvSpPr>
        <p:spPr/>
        <p:txBody>
          <a:bodyPr/>
          <a:lstStyle/>
          <a:p>
            <a:fld id="{7EA49472-C4F7-43B3-9AD7-8E3106CD39CA}" type="datetime1">
              <a:rPr lang="en-US" smtClean="0"/>
              <a:t>2023.03.05</a:t>
            </a:fld>
            <a:endParaRPr lang="en-US"/>
          </a:p>
        </p:txBody>
      </p:sp>
      <p:sp>
        <p:nvSpPr>
          <p:cNvPr id="6" name="Footer Placeholder 5">
            <a:extLst>
              <a:ext uri="{FF2B5EF4-FFF2-40B4-BE49-F238E27FC236}">
                <a16:creationId xmlns:a16="http://schemas.microsoft.com/office/drawing/2014/main" id="{B0B56905-14CB-4B1F-B276-9D9A4C4D1A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797CF3-075A-4798-B972-28E432A5414F}"/>
              </a:ext>
            </a:extLst>
          </p:cNvPr>
          <p:cNvSpPr>
            <a:spLocks noGrp="1"/>
          </p:cNvSpPr>
          <p:nvPr>
            <p:ph type="sldNum" sz="quarter" idx="12"/>
          </p:nvPr>
        </p:nvSpPr>
        <p:spPr/>
        <p:txBody>
          <a:bodyPr/>
          <a:lstStyle/>
          <a:p>
            <a:fld id="{474E2427-8788-484D-A54B-CA5B3637160B}" type="slidenum">
              <a:rPr lang="en-US" smtClean="0"/>
              <a:t>‹#›</a:t>
            </a:fld>
            <a:endParaRPr lang="en-US"/>
          </a:p>
        </p:txBody>
      </p:sp>
    </p:spTree>
    <p:extLst>
      <p:ext uri="{BB962C8B-B14F-4D97-AF65-F5344CB8AC3E}">
        <p14:creationId xmlns:p14="http://schemas.microsoft.com/office/powerpoint/2010/main" val="2411054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46FE4-E32E-469C-B3B5-8103EFD826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61F5CE-B48D-4E44-84CE-2F88709D4573}"/>
              </a:ext>
            </a:extLst>
          </p:cNvPr>
          <p:cNvSpPr>
            <a:spLocks noGrp="1"/>
          </p:cNvSpPr>
          <p:nvPr>
            <p:ph type="dt" sz="half" idx="10"/>
          </p:nvPr>
        </p:nvSpPr>
        <p:spPr/>
        <p:txBody>
          <a:bodyPr/>
          <a:lstStyle/>
          <a:p>
            <a:fld id="{9470FC08-118E-4D59-B45E-EC824107CC57}" type="datetime1">
              <a:rPr lang="en-US" smtClean="0"/>
              <a:t>2023.03.05</a:t>
            </a:fld>
            <a:endParaRPr lang="en-US"/>
          </a:p>
        </p:txBody>
      </p:sp>
      <p:sp>
        <p:nvSpPr>
          <p:cNvPr id="4" name="Footer Placeholder 3">
            <a:extLst>
              <a:ext uri="{FF2B5EF4-FFF2-40B4-BE49-F238E27FC236}">
                <a16:creationId xmlns:a16="http://schemas.microsoft.com/office/drawing/2014/main" id="{2C7E72D7-7533-4E0C-A670-4CAB9ECC61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BD2E53-658F-437A-B00F-70D0E06AFE41}"/>
              </a:ext>
            </a:extLst>
          </p:cNvPr>
          <p:cNvSpPr>
            <a:spLocks noGrp="1"/>
          </p:cNvSpPr>
          <p:nvPr>
            <p:ph type="sldNum" sz="quarter" idx="12"/>
          </p:nvPr>
        </p:nvSpPr>
        <p:spPr/>
        <p:txBody>
          <a:bodyPr/>
          <a:lstStyle/>
          <a:p>
            <a:fld id="{474E2427-8788-484D-A54B-CA5B3637160B}" type="slidenum">
              <a:rPr lang="en-US" smtClean="0"/>
              <a:t>‹#›</a:t>
            </a:fld>
            <a:endParaRPr lang="en-US"/>
          </a:p>
        </p:txBody>
      </p:sp>
    </p:spTree>
    <p:extLst>
      <p:ext uri="{BB962C8B-B14F-4D97-AF65-F5344CB8AC3E}">
        <p14:creationId xmlns:p14="http://schemas.microsoft.com/office/powerpoint/2010/main" val="92153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D0DC46-5671-4FE0-BCA1-EA3E94E2D8F7}"/>
              </a:ext>
            </a:extLst>
          </p:cNvPr>
          <p:cNvSpPr>
            <a:spLocks noGrp="1"/>
          </p:cNvSpPr>
          <p:nvPr>
            <p:ph type="dt" sz="half" idx="10"/>
          </p:nvPr>
        </p:nvSpPr>
        <p:spPr/>
        <p:txBody>
          <a:bodyPr/>
          <a:lstStyle/>
          <a:p>
            <a:fld id="{41D52F7B-B388-42F1-9775-A3A352E6FCFE}" type="datetime1">
              <a:rPr lang="en-US" smtClean="0"/>
              <a:t>2023.03.05</a:t>
            </a:fld>
            <a:endParaRPr lang="en-US"/>
          </a:p>
        </p:txBody>
      </p:sp>
      <p:sp>
        <p:nvSpPr>
          <p:cNvPr id="3" name="Footer Placeholder 2">
            <a:extLst>
              <a:ext uri="{FF2B5EF4-FFF2-40B4-BE49-F238E27FC236}">
                <a16:creationId xmlns:a16="http://schemas.microsoft.com/office/drawing/2014/main" id="{B5B7601E-5E23-4B44-899A-ED6B1655F6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547B23-BEA0-4649-B1B5-1FEA5D2DCC8B}"/>
              </a:ext>
            </a:extLst>
          </p:cNvPr>
          <p:cNvSpPr>
            <a:spLocks noGrp="1"/>
          </p:cNvSpPr>
          <p:nvPr>
            <p:ph type="sldNum" sz="quarter" idx="12"/>
          </p:nvPr>
        </p:nvSpPr>
        <p:spPr/>
        <p:txBody>
          <a:bodyPr/>
          <a:lstStyle/>
          <a:p>
            <a:fld id="{474E2427-8788-484D-A54B-CA5B3637160B}" type="slidenum">
              <a:rPr lang="en-US" smtClean="0"/>
              <a:t>‹#›</a:t>
            </a:fld>
            <a:endParaRPr lang="en-US"/>
          </a:p>
        </p:txBody>
      </p:sp>
    </p:spTree>
    <p:extLst>
      <p:ext uri="{BB962C8B-B14F-4D97-AF65-F5344CB8AC3E}">
        <p14:creationId xmlns:p14="http://schemas.microsoft.com/office/powerpoint/2010/main" val="2926419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697" y="2130126"/>
            <a:ext cx="10362617" cy="1470288"/>
          </a:xfrm>
        </p:spPr>
        <p:txBody>
          <a:bodyPr/>
          <a:lstStyle/>
          <a:p>
            <a:r>
              <a:rPr lang="en-US" dirty="0"/>
              <a:t>Click to edit Master title style</a:t>
            </a:r>
          </a:p>
        </p:txBody>
      </p:sp>
      <p:sp>
        <p:nvSpPr>
          <p:cNvPr id="3" name="Subtitle 2"/>
          <p:cNvSpPr>
            <a:spLocks noGrp="1"/>
          </p:cNvSpPr>
          <p:nvPr>
            <p:ph type="subTitle" idx="1"/>
          </p:nvPr>
        </p:nvSpPr>
        <p:spPr>
          <a:xfrm>
            <a:off x="1829385" y="3885873"/>
            <a:ext cx="8533235" cy="1752871"/>
          </a:xfrm>
        </p:spPr>
        <p:txBody>
          <a:bodyPr/>
          <a:lstStyle>
            <a:lvl1pPr marL="0" indent="0" algn="ctr">
              <a:buNone/>
              <a:defRPr/>
            </a:lvl1pPr>
            <a:lvl2pPr marL="413062" indent="0" algn="ctr">
              <a:buNone/>
              <a:defRPr/>
            </a:lvl2pPr>
            <a:lvl3pPr marL="826126" indent="0" algn="ctr">
              <a:buNone/>
              <a:defRPr/>
            </a:lvl3pPr>
            <a:lvl4pPr marL="1239188" indent="0" algn="ctr">
              <a:buNone/>
              <a:defRPr/>
            </a:lvl4pPr>
            <a:lvl5pPr marL="1652251" indent="0" algn="ctr">
              <a:buNone/>
              <a:defRPr/>
            </a:lvl5pPr>
            <a:lvl6pPr marL="2065312" indent="0" algn="ctr">
              <a:buNone/>
              <a:defRPr/>
            </a:lvl6pPr>
            <a:lvl7pPr marL="2478377" indent="0" algn="ctr">
              <a:buNone/>
              <a:defRPr/>
            </a:lvl7pPr>
            <a:lvl8pPr marL="2891440" indent="0" algn="ctr">
              <a:buNone/>
              <a:defRPr/>
            </a:lvl8pPr>
            <a:lvl9pPr marL="3304501" indent="0" algn="ctr">
              <a:buNone/>
              <a:defRPr/>
            </a:lvl9pPr>
          </a:lstStyle>
          <a:p>
            <a:r>
              <a:rPr lang="en-US"/>
              <a:t>Click to edit Master subtitle style</a:t>
            </a:r>
          </a:p>
        </p:txBody>
      </p:sp>
    </p:spTree>
    <p:extLst>
      <p:ext uri="{BB962C8B-B14F-4D97-AF65-F5344CB8AC3E}">
        <p14:creationId xmlns:p14="http://schemas.microsoft.com/office/powerpoint/2010/main" val="4228871669"/>
      </p:ext>
    </p:extLst>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My customized title">
    <p:spTree>
      <p:nvGrpSpPr>
        <p:cNvPr id="1" name=""/>
        <p:cNvGrpSpPr/>
        <p:nvPr/>
      </p:nvGrpSpPr>
      <p:grpSpPr>
        <a:xfrm>
          <a:off x="0" y="0"/>
          <a:ext cx="0" cy="0"/>
          <a:chOff x="0" y="0"/>
          <a:chExt cx="0" cy="0"/>
        </a:xfrm>
      </p:grpSpPr>
      <p:sp>
        <p:nvSpPr>
          <p:cNvPr id="4" name="bk object 16">
            <a:extLst>
              <a:ext uri="{FF2B5EF4-FFF2-40B4-BE49-F238E27FC236}">
                <a16:creationId xmlns:a16="http://schemas.microsoft.com/office/drawing/2014/main" id="{C593030B-AAE3-42E6-A801-E69282AC1342}"/>
              </a:ext>
            </a:extLst>
          </p:cNvPr>
          <p:cNvSpPr/>
          <p:nvPr userDrawn="1"/>
        </p:nvSpPr>
        <p:spPr>
          <a:xfrm>
            <a:off x="9541765" y="1188721"/>
            <a:ext cx="2647315" cy="4867910"/>
          </a:xfrm>
          <a:custGeom>
            <a:avLst/>
            <a:gdLst/>
            <a:ahLst/>
            <a:cxnLst/>
            <a:rect l="l" t="t" r="r" b="b"/>
            <a:pathLst>
              <a:path w="2647315" h="4867910">
                <a:moveTo>
                  <a:pt x="2647188" y="0"/>
                </a:moveTo>
                <a:lnTo>
                  <a:pt x="0" y="0"/>
                </a:lnTo>
                <a:lnTo>
                  <a:pt x="2647188" y="4867414"/>
                </a:lnTo>
                <a:lnTo>
                  <a:pt x="2647188" y="0"/>
                </a:lnTo>
                <a:close/>
              </a:path>
            </a:pathLst>
          </a:custGeom>
          <a:solidFill>
            <a:srgbClr val="F1F1F1"/>
          </a:solidFill>
        </p:spPr>
        <p:txBody>
          <a:bodyPr wrap="square" lIns="0" tIns="0" rIns="0" bIns="0" rtlCol="0"/>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 name="Title 1"/>
          <p:cNvSpPr>
            <a:spLocks noGrp="1"/>
          </p:cNvSpPr>
          <p:nvPr>
            <p:ph type="ctrTitle"/>
          </p:nvPr>
        </p:nvSpPr>
        <p:spPr>
          <a:xfrm>
            <a:off x="760577" y="2130129"/>
            <a:ext cx="9314915" cy="2426709"/>
          </a:xfrm>
        </p:spPr>
        <p:txBody>
          <a:bodyPr/>
          <a:lstStyle>
            <a:lvl1pPr marL="0" algn="l" defTabSz="905103" rtl="0" eaLnBrk="0" fontAlgn="base" latinLnBrk="0" hangingPunct="0">
              <a:spcBef>
                <a:spcPct val="0"/>
              </a:spcBef>
              <a:spcAft>
                <a:spcPct val="0"/>
              </a:spcAft>
              <a:defRPr lang="en-US" sz="6000" b="1" kern="1200" dirty="0">
                <a:solidFill>
                  <a:srgbClr val="000066"/>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760577" y="4571589"/>
            <a:ext cx="9314915" cy="1470288"/>
          </a:xfrm>
        </p:spPr>
        <p:txBody>
          <a:bodyPr/>
          <a:lstStyle>
            <a:lvl1pPr marL="0" indent="0" algn="l">
              <a:buNone/>
              <a:defRPr lang="en-US" sz="2400" baseline="0" dirty="0">
                <a:solidFill>
                  <a:schemeClr val="tx1"/>
                </a:solidFill>
                <a:latin typeface="Arial" charset="0"/>
                <a:ea typeface="+mn-ea"/>
                <a:cs typeface="+mn-cs"/>
              </a:defRPr>
            </a:lvl1pPr>
            <a:lvl2pPr marL="413062" indent="0" algn="ctr">
              <a:buNone/>
              <a:defRPr/>
            </a:lvl2pPr>
            <a:lvl3pPr marL="826126" indent="0" algn="ctr">
              <a:buNone/>
              <a:defRPr/>
            </a:lvl3pPr>
            <a:lvl4pPr marL="1239188" indent="0" algn="ctr">
              <a:buNone/>
              <a:defRPr/>
            </a:lvl4pPr>
            <a:lvl5pPr marL="1652251" indent="0" algn="ctr">
              <a:buNone/>
              <a:defRPr/>
            </a:lvl5pPr>
            <a:lvl6pPr marL="2065312" indent="0" algn="ctr">
              <a:buNone/>
              <a:defRPr/>
            </a:lvl6pPr>
            <a:lvl7pPr marL="2478377" indent="0" algn="ctr">
              <a:buNone/>
              <a:defRPr/>
            </a:lvl7pPr>
            <a:lvl8pPr marL="2891440" indent="0" algn="ctr">
              <a:buNone/>
              <a:defRPr/>
            </a:lvl8pPr>
            <a:lvl9pPr marL="3304501" indent="0" algn="ctr">
              <a:buNone/>
              <a:defRPr/>
            </a:lvl9pPr>
          </a:lstStyle>
          <a:p>
            <a:pPr marL="0" lvl="0" indent="0" algn="l" defTabSz="905103" rtl="0" eaLnBrk="0" fontAlgn="base" hangingPunct="0">
              <a:spcBef>
                <a:spcPct val="20000"/>
              </a:spcBef>
              <a:spcAft>
                <a:spcPct val="0"/>
              </a:spcAft>
              <a:buNone/>
            </a:pPr>
            <a:r>
              <a:rPr lang="en-US" dirty="0"/>
              <a:t>Click to edit Master subtitle style</a:t>
            </a:r>
          </a:p>
        </p:txBody>
      </p:sp>
    </p:spTree>
    <p:extLst>
      <p:ext uri="{BB962C8B-B14F-4D97-AF65-F5344CB8AC3E}">
        <p14:creationId xmlns:p14="http://schemas.microsoft.com/office/powerpoint/2010/main" val="3128455899"/>
      </p:ext>
    </p:extLst>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4F85D-5005-486A-94E1-0426FAFA1FC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625116D-7C38-4D9F-9E4F-4C4E4AF525F4}"/>
              </a:ext>
            </a:extLst>
          </p:cNvPr>
          <p:cNvSpPr>
            <a:spLocks noGrp="1"/>
          </p:cNvSpPr>
          <p:nvPr>
            <p:ph type="sldNum" sz="quarter" idx="10"/>
          </p:nvPr>
        </p:nvSpPr>
        <p:spPr/>
        <p:txBody>
          <a:bodyPr/>
          <a:lstStyle/>
          <a:p>
            <a:pPr>
              <a:defRPr/>
            </a:pPr>
            <a:fld id="{A8E01A80-7DFA-4C1F-BC6E-A2FE76CAFE34}" type="slidenum">
              <a:rPr lang="en-US" smtClean="0"/>
              <a:pPr>
                <a:defRPr/>
              </a:pPr>
              <a:t>‹#›</a:t>
            </a:fld>
            <a:endParaRPr lang="en-US" dirty="0"/>
          </a:p>
        </p:txBody>
      </p:sp>
      <p:sp>
        <p:nvSpPr>
          <p:cNvPr id="4" name="Content Placeholder 2">
            <a:extLst>
              <a:ext uri="{FF2B5EF4-FFF2-40B4-BE49-F238E27FC236}">
                <a16:creationId xmlns:a16="http://schemas.microsoft.com/office/drawing/2014/main" id="{AB491484-72A4-4787-9DA2-A5688DACCDFF}"/>
              </a:ext>
            </a:extLst>
          </p:cNvPr>
          <p:cNvSpPr>
            <a:spLocks noGrp="1"/>
          </p:cNvSpPr>
          <p:nvPr>
            <p:ph sz="half" idx="1"/>
          </p:nvPr>
        </p:nvSpPr>
        <p:spPr>
          <a:xfrm>
            <a:off x="838200" y="1825625"/>
            <a:ext cx="2743200" cy="4560184"/>
          </a:xfrm>
        </p:spPr>
        <p:txBody>
          <a:bodyPr/>
          <a:lstStyle/>
          <a:p>
            <a:pPr lvl="0"/>
            <a:r>
              <a:rPr lang="en-US" dirty="0"/>
              <a:t>Edit Master text styles</a:t>
            </a:r>
          </a:p>
          <a:p>
            <a:pPr lvl="1"/>
            <a:r>
              <a:rPr lang="en-US" dirty="0"/>
              <a:t>Second level</a:t>
            </a:r>
          </a:p>
          <a:p>
            <a:pPr lvl="2"/>
            <a:r>
              <a:rPr lang="en-US" dirty="0"/>
              <a:t>Third level</a:t>
            </a:r>
          </a:p>
        </p:txBody>
      </p:sp>
      <p:sp>
        <p:nvSpPr>
          <p:cNvPr id="5" name="Content Placeholder 3">
            <a:extLst>
              <a:ext uri="{FF2B5EF4-FFF2-40B4-BE49-F238E27FC236}">
                <a16:creationId xmlns:a16="http://schemas.microsoft.com/office/drawing/2014/main" id="{51A1E973-2B8A-40E8-8074-141D025746CD}"/>
              </a:ext>
            </a:extLst>
          </p:cNvPr>
          <p:cNvSpPr>
            <a:spLocks noGrp="1"/>
          </p:cNvSpPr>
          <p:nvPr>
            <p:ph sz="half" idx="2"/>
          </p:nvPr>
        </p:nvSpPr>
        <p:spPr>
          <a:xfrm>
            <a:off x="4038600" y="1825627"/>
            <a:ext cx="7315200" cy="4560185"/>
          </a:xfrm>
        </p:spPr>
        <p:txBody>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07413329"/>
      </p:ext>
    </p:extLst>
  </p:cSld>
  <p:clrMapOvr>
    <a:masterClrMapping/>
  </p:clrMapOvr>
  <p:transition advClick="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16B75D-19BC-40C6-99F3-2190813DC15F}"/>
              </a:ext>
            </a:extLst>
          </p:cNvPr>
          <p:cNvSpPr>
            <a:spLocks noGrp="1"/>
          </p:cNvSpPr>
          <p:nvPr>
            <p:ph type="title"/>
          </p:nvPr>
        </p:nvSpPr>
        <p:spPr>
          <a:xfrm>
            <a:off x="838200" y="365129"/>
            <a:ext cx="10515600" cy="1325563"/>
          </a:xfrm>
          <a:prstGeom prst="rect">
            <a:avLst/>
          </a:prstGeom>
        </p:spPr>
        <p:txBody>
          <a:bodyPr vert="horz" lIns="91440" tIns="45720" rIns="91440" bIns="45720" rtlCol="0" anchor="t" anchorCtr="0">
            <a:normAutofit/>
          </a:bodyPr>
          <a:lstStyle/>
          <a:p>
            <a:r>
              <a:rPr lang="en-US" dirty="0"/>
              <a:t>Click to edit Master </a:t>
            </a:r>
            <a:br>
              <a:rPr lang="en-US" dirty="0"/>
            </a:br>
            <a:r>
              <a:rPr lang="en-US" dirty="0"/>
              <a:t>title style</a:t>
            </a:r>
          </a:p>
        </p:txBody>
      </p:sp>
      <p:sp>
        <p:nvSpPr>
          <p:cNvPr id="3" name="Text Placeholder 2">
            <a:extLst>
              <a:ext uri="{FF2B5EF4-FFF2-40B4-BE49-F238E27FC236}">
                <a16:creationId xmlns:a16="http://schemas.microsoft.com/office/drawing/2014/main" id="{7AD162CB-15A8-43CE-B79E-8ED469E1EF48}"/>
              </a:ext>
            </a:extLst>
          </p:cNvPr>
          <p:cNvSpPr>
            <a:spLocks noGrp="1"/>
          </p:cNvSpPr>
          <p:nvPr>
            <p:ph type="body" idx="1"/>
          </p:nvPr>
        </p:nvSpPr>
        <p:spPr>
          <a:xfrm>
            <a:off x="838200" y="1825624"/>
            <a:ext cx="10515600" cy="456018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E744FA32-B350-47DF-9C7A-B70DA1E02F9D}"/>
              </a:ext>
            </a:extLst>
          </p:cNvPr>
          <p:cNvSpPr>
            <a:spLocks noGrp="1"/>
          </p:cNvSpPr>
          <p:nvPr>
            <p:ph type="dt" sz="half" idx="2"/>
          </p:nvPr>
        </p:nvSpPr>
        <p:spPr>
          <a:xfrm>
            <a:off x="838200" y="649129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3542DA-856C-492C-B5B3-046521ED174C}" type="datetime1">
              <a:rPr lang="en-US" smtClean="0"/>
              <a:t>2023.03.05</a:t>
            </a:fld>
            <a:endParaRPr lang="en-US"/>
          </a:p>
        </p:txBody>
      </p:sp>
      <p:sp>
        <p:nvSpPr>
          <p:cNvPr id="5" name="Footer Placeholder 4">
            <a:extLst>
              <a:ext uri="{FF2B5EF4-FFF2-40B4-BE49-F238E27FC236}">
                <a16:creationId xmlns:a16="http://schemas.microsoft.com/office/drawing/2014/main" id="{682F2877-11A8-4FC5-97A4-AC3C2298DB47}"/>
              </a:ext>
            </a:extLst>
          </p:cNvPr>
          <p:cNvSpPr>
            <a:spLocks noGrp="1"/>
          </p:cNvSpPr>
          <p:nvPr>
            <p:ph type="ftr" sz="quarter" idx="3"/>
          </p:nvPr>
        </p:nvSpPr>
        <p:spPr>
          <a:xfrm>
            <a:off x="4038600" y="649129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92ECE1-698A-4B24-91AE-D6307B1C43BA}"/>
              </a:ext>
            </a:extLst>
          </p:cNvPr>
          <p:cNvSpPr>
            <a:spLocks noGrp="1"/>
          </p:cNvSpPr>
          <p:nvPr>
            <p:ph type="sldNum" sz="quarter" idx="4"/>
          </p:nvPr>
        </p:nvSpPr>
        <p:spPr>
          <a:xfrm>
            <a:off x="8610600" y="649129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E2427-8788-484D-A54B-CA5B3637160B}" type="slidenum">
              <a:rPr lang="en-US" smtClean="0"/>
              <a:t>‹#›</a:t>
            </a:fld>
            <a:endParaRPr lang="en-US"/>
          </a:p>
        </p:txBody>
      </p:sp>
    </p:spTree>
    <p:extLst>
      <p:ext uri="{BB962C8B-B14F-4D97-AF65-F5344CB8AC3E}">
        <p14:creationId xmlns:p14="http://schemas.microsoft.com/office/powerpoint/2010/main" val="1483779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ftr="0" dt="0"/>
  <p:txStyles>
    <p:titleStyle>
      <a:lvl1pPr algn="l" defTabSz="914354"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64" name="Rectangle 40"/>
          <p:cNvSpPr>
            <a:spLocks noChangeArrowheads="1"/>
          </p:cNvSpPr>
          <p:nvPr/>
        </p:nvSpPr>
        <p:spPr bwMode="auto">
          <a:xfrm flipV="1">
            <a:off x="8534400" y="989755"/>
            <a:ext cx="3657600" cy="76025"/>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615" tIns="41307" rIns="82615" bIns="41307" anchor="ctr"/>
          <a:lstStyle/>
          <a:p>
            <a:pPr marL="0" marR="0" lvl="0" indent="0" algn="ctr" defTabSz="826210" rtl="0" eaLnBrk="0" fontAlgn="base" latinLnBrk="0" hangingPunct="0">
              <a:lnSpc>
                <a:spcPct val="100000"/>
              </a:lnSpc>
              <a:spcBef>
                <a:spcPct val="0"/>
              </a:spcBef>
              <a:spcAft>
                <a:spcPct val="0"/>
              </a:spcAft>
              <a:buClrTx/>
              <a:buSzTx/>
              <a:buFontTx/>
              <a:buNone/>
              <a:tabLst/>
              <a:defRPr/>
            </a:pPr>
            <a:endParaRPr kumimoji="0" lang="en-US" sz="1988"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3075" name="Rectangle 2"/>
          <p:cNvSpPr>
            <a:spLocks noGrp="1" noChangeArrowheads="1"/>
          </p:cNvSpPr>
          <p:nvPr>
            <p:ph type="title"/>
          </p:nvPr>
        </p:nvSpPr>
        <p:spPr bwMode="auto">
          <a:xfrm>
            <a:off x="1610908" y="-114753"/>
            <a:ext cx="8970189" cy="1143239"/>
          </a:xfrm>
          <a:prstGeom prst="rect">
            <a:avLst/>
          </a:prstGeom>
          <a:noFill/>
          <a:ln w="9525">
            <a:noFill/>
            <a:miter lim="800000"/>
            <a:headEnd/>
            <a:tailEnd/>
          </a:ln>
        </p:spPr>
        <p:txBody>
          <a:bodyPr vert="horz" wrap="square" lIns="100292" tIns="50146" rIns="100292" bIns="50146" numCol="1" anchor="ctr" anchorCtr="0" compatLnSpc="1">
            <a:prstTxWarp prst="textNoShape">
              <a:avLst/>
            </a:prstTxWarp>
          </a:bodyPr>
          <a:lstStyle/>
          <a:p>
            <a:pPr lvl="0"/>
            <a:r>
              <a:rPr lang="en-US" dirty="0"/>
              <a:t>Click to edit Master title style</a:t>
            </a:r>
          </a:p>
        </p:txBody>
      </p:sp>
      <p:sp>
        <p:nvSpPr>
          <p:cNvPr id="3076" name="Rectangle 3"/>
          <p:cNvSpPr>
            <a:spLocks noGrp="1" noChangeArrowheads="1"/>
          </p:cNvSpPr>
          <p:nvPr>
            <p:ph type="body" idx="1"/>
          </p:nvPr>
        </p:nvSpPr>
        <p:spPr bwMode="auto">
          <a:xfrm>
            <a:off x="518524" y="1550620"/>
            <a:ext cx="10966585" cy="4115373"/>
          </a:xfrm>
          <a:prstGeom prst="rect">
            <a:avLst/>
          </a:prstGeom>
          <a:noFill/>
          <a:ln w="9525">
            <a:noFill/>
            <a:miter lim="800000"/>
            <a:headEnd/>
            <a:tailEnd/>
          </a:ln>
        </p:spPr>
        <p:txBody>
          <a:bodyPr vert="horz" wrap="square" lIns="100292" tIns="50146" rIns="100292" bIns="5014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33" name="Rectangle 9"/>
          <p:cNvSpPr>
            <a:spLocks noChangeArrowheads="1"/>
          </p:cNvSpPr>
          <p:nvPr/>
        </p:nvSpPr>
        <p:spPr bwMode="auto">
          <a:xfrm flipV="1">
            <a:off x="0" y="989755"/>
            <a:ext cx="3657600" cy="74590"/>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82615" tIns="41307" rIns="82615" bIns="41307" anchor="ctr"/>
          <a:lstStyle/>
          <a:p>
            <a:pPr marL="0" marR="0" lvl="0" indent="0" algn="l" defTabSz="826210" rtl="0" eaLnBrk="0" fontAlgn="base" latinLnBrk="0" hangingPunct="0">
              <a:lnSpc>
                <a:spcPct val="100000"/>
              </a:lnSpc>
              <a:spcBef>
                <a:spcPct val="0"/>
              </a:spcBef>
              <a:spcAft>
                <a:spcPct val="0"/>
              </a:spcAft>
              <a:buClrTx/>
              <a:buSzTx/>
              <a:buFontTx/>
              <a:buNone/>
              <a:tabLst/>
              <a:defRPr/>
            </a:pPr>
            <a:endParaRPr kumimoji="0" lang="en-US" sz="1988"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059" name="Text Box 35"/>
          <p:cNvSpPr txBox="1">
            <a:spLocks noChangeArrowheads="1"/>
          </p:cNvSpPr>
          <p:nvPr/>
        </p:nvSpPr>
        <p:spPr bwMode="auto">
          <a:xfrm>
            <a:off x="4101833" y="902258"/>
            <a:ext cx="3988339" cy="278089"/>
          </a:xfrm>
          <a:prstGeom prst="rect">
            <a:avLst/>
          </a:prstGeom>
          <a:noFill/>
          <a:ln w="9525">
            <a:noFill/>
            <a:miter lim="800000"/>
            <a:headEnd/>
            <a:tailEnd/>
          </a:ln>
          <a:effectLst/>
        </p:spPr>
        <p:txBody>
          <a:bodyPr wrap="none" lIns="82615" tIns="41307" rIns="82615" bIns="41307">
            <a:spAutoFit/>
          </a:bodyPr>
          <a:lstStyle/>
          <a:p>
            <a:pPr marL="0" marR="0" lvl="0" indent="0" algn="l" defTabSz="826210" rtl="0" eaLnBrk="0" fontAlgn="base" latinLnBrk="0" hangingPunct="0">
              <a:lnSpc>
                <a:spcPct val="100000"/>
              </a:lnSpc>
              <a:spcBef>
                <a:spcPct val="0"/>
              </a:spcBef>
              <a:spcAft>
                <a:spcPct val="0"/>
              </a:spcAft>
              <a:buClrTx/>
              <a:buSzTx/>
              <a:buFontTx/>
              <a:buNone/>
              <a:tabLst/>
              <a:defRPr/>
            </a:pPr>
            <a:r>
              <a:rPr kumimoji="0" lang="en-US" sz="1265" b="1" i="1" u="none" strike="noStrike" kern="1200" cap="none" spc="0" normalizeH="0" baseline="0" noProof="0" dirty="0">
                <a:ln>
                  <a:noFill/>
                </a:ln>
                <a:solidFill>
                  <a:srgbClr val="000066"/>
                </a:solidFill>
                <a:effectLst/>
                <a:uLnTx/>
                <a:uFillTx/>
                <a:latin typeface="Arial" charset="0"/>
                <a:ea typeface="+mn-ea"/>
                <a:cs typeface="Arial" charset="0"/>
              </a:rPr>
              <a:t>Develop America's Airmen Today ... for Tomorrow</a:t>
            </a:r>
          </a:p>
        </p:txBody>
      </p:sp>
      <p:sp>
        <p:nvSpPr>
          <p:cNvPr id="1070" name="Rectangle 46"/>
          <p:cNvSpPr>
            <a:spLocks noChangeArrowheads="1"/>
          </p:cNvSpPr>
          <p:nvPr/>
        </p:nvSpPr>
        <p:spPr bwMode="auto">
          <a:xfrm flipV="1">
            <a:off x="1943" y="6508000"/>
            <a:ext cx="3474720" cy="41598"/>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82615" tIns="41307" rIns="82615" bIns="41307" anchor="ctr"/>
          <a:lstStyle/>
          <a:p>
            <a:pPr marL="0" marR="0" lvl="0" indent="0" algn="l" defTabSz="826210" rtl="0" eaLnBrk="0" fontAlgn="base" latinLnBrk="0" hangingPunct="0">
              <a:lnSpc>
                <a:spcPct val="100000"/>
              </a:lnSpc>
              <a:spcBef>
                <a:spcPct val="0"/>
              </a:spcBef>
              <a:spcAft>
                <a:spcPct val="0"/>
              </a:spcAft>
              <a:buClrTx/>
              <a:buSzTx/>
              <a:buFontTx/>
              <a:buNone/>
              <a:tabLst/>
              <a:defRPr/>
            </a:pPr>
            <a:endParaRPr kumimoji="0" lang="en-US" sz="1988"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071" name="Rectangle 47"/>
          <p:cNvSpPr>
            <a:spLocks noChangeArrowheads="1"/>
          </p:cNvSpPr>
          <p:nvPr/>
        </p:nvSpPr>
        <p:spPr bwMode="auto">
          <a:xfrm flipV="1">
            <a:off x="8717280" y="6492226"/>
            <a:ext cx="3474720" cy="41599"/>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615" tIns="41307" rIns="82615" bIns="41307" anchor="ctr"/>
          <a:lstStyle/>
          <a:p>
            <a:pPr marL="0" marR="0" lvl="0" indent="0" algn="ctr" defTabSz="826210" rtl="0" eaLnBrk="0" fontAlgn="base" latinLnBrk="0" hangingPunct="0">
              <a:lnSpc>
                <a:spcPct val="100000"/>
              </a:lnSpc>
              <a:spcBef>
                <a:spcPct val="0"/>
              </a:spcBef>
              <a:spcAft>
                <a:spcPct val="0"/>
              </a:spcAft>
              <a:buClrTx/>
              <a:buSzTx/>
              <a:buFontTx/>
              <a:buNone/>
              <a:tabLst/>
              <a:defRPr/>
            </a:pPr>
            <a:endParaRPr kumimoji="0" lang="en-US" sz="1988"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20" name="Text Box 12"/>
          <p:cNvSpPr txBox="1">
            <a:spLocks noChangeArrowheads="1"/>
          </p:cNvSpPr>
          <p:nvPr userDrawn="1"/>
        </p:nvSpPr>
        <p:spPr bwMode="auto">
          <a:xfrm>
            <a:off x="3531541" y="6377470"/>
            <a:ext cx="5128925" cy="256622"/>
          </a:xfrm>
          <a:prstGeom prst="rect">
            <a:avLst/>
          </a:prstGeom>
          <a:noFill/>
          <a:ln w="9525">
            <a:noFill/>
            <a:miter lim="800000"/>
            <a:headEnd/>
            <a:tailEnd/>
          </a:ln>
          <a:effectLst/>
        </p:spPr>
        <p:txBody>
          <a:bodyPr wrap="none" lIns="75067" tIns="37535" rIns="75067" bIns="37535">
            <a:spAutoFit/>
          </a:bodyPr>
          <a:lstStyle/>
          <a:p>
            <a:pPr marL="0" marR="0" lvl="0" indent="0" algn="l" defTabSz="751041" rtl="0" eaLnBrk="0" fontAlgn="auto" latinLnBrk="0" hangingPunct="0">
              <a:lnSpc>
                <a:spcPct val="100000"/>
              </a:lnSpc>
              <a:spcBef>
                <a:spcPts val="0"/>
              </a:spcBef>
              <a:spcAft>
                <a:spcPts val="0"/>
              </a:spcAft>
              <a:buClrTx/>
              <a:buSzTx/>
              <a:buFontTx/>
              <a:buNone/>
              <a:tabLst/>
              <a:defRPr/>
            </a:pPr>
            <a:r>
              <a:rPr kumimoji="0" lang="en-US" sz="1175" b="1" i="1" u="none" strike="noStrike" kern="1200" cap="none" spc="0" normalizeH="0" baseline="0" noProof="0" dirty="0">
                <a:ln>
                  <a:noFill/>
                </a:ln>
                <a:solidFill>
                  <a:srgbClr val="000066"/>
                </a:solidFill>
                <a:effectLst/>
                <a:uLnTx/>
                <a:uFillTx/>
                <a:latin typeface="Arial"/>
                <a:ea typeface="+mn-ea"/>
                <a:cs typeface="Arial" charset="0"/>
              </a:rPr>
              <a:t>Air University: The Intellectual and Leadership Center of the Air Force</a:t>
            </a:r>
          </a:p>
        </p:txBody>
      </p:sp>
      <p:sp>
        <p:nvSpPr>
          <p:cNvPr id="21" name="Text Box 13"/>
          <p:cNvSpPr txBox="1">
            <a:spLocks noChangeArrowheads="1"/>
          </p:cNvSpPr>
          <p:nvPr userDrawn="1"/>
        </p:nvSpPr>
        <p:spPr bwMode="auto">
          <a:xfrm>
            <a:off x="5075213" y="6615583"/>
            <a:ext cx="2041572" cy="241870"/>
          </a:xfrm>
          <a:prstGeom prst="rect">
            <a:avLst/>
          </a:prstGeom>
          <a:noFill/>
          <a:ln w="9525">
            <a:noFill/>
            <a:miter lim="800000"/>
            <a:headEnd/>
            <a:tailEnd/>
          </a:ln>
          <a:effectLst/>
        </p:spPr>
        <p:txBody>
          <a:bodyPr wrap="none" lIns="74289" tIns="37152" rIns="74289" bIns="37152">
            <a:spAutoFit/>
          </a:bodyPr>
          <a:lstStyle/>
          <a:p>
            <a:pPr marL="0" marR="0" lvl="0" indent="0" algn="l" defTabSz="741505" rtl="0" eaLnBrk="0" fontAlgn="auto" latinLnBrk="0" hangingPunct="0">
              <a:lnSpc>
                <a:spcPct val="100000"/>
              </a:lnSpc>
              <a:spcBef>
                <a:spcPts val="0"/>
              </a:spcBef>
              <a:spcAft>
                <a:spcPts val="0"/>
              </a:spcAft>
              <a:buClrTx/>
              <a:buSzTx/>
              <a:buFontTx/>
              <a:buNone/>
              <a:tabLst/>
              <a:defRPr/>
            </a:pPr>
            <a:r>
              <a:rPr kumimoji="0" lang="en-US" sz="1084" b="1" i="1" u="none" strike="noStrike" kern="1200" cap="none" spc="0" normalizeH="0" baseline="0" noProof="0" dirty="0">
                <a:ln>
                  <a:noFill/>
                </a:ln>
                <a:solidFill>
                  <a:srgbClr val="000066"/>
                </a:solidFill>
                <a:effectLst/>
                <a:uLnTx/>
                <a:uFillTx/>
                <a:latin typeface="Arial"/>
                <a:ea typeface="+mn-ea"/>
                <a:cs typeface="Arial" charset="0"/>
              </a:rPr>
              <a:t>Aim High…Fly – Fight – Win </a:t>
            </a:r>
            <a:endParaRPr kumimoji="0" lang="en-US" sz="1084" b="0" i="1" u="none" strike="noStrike" kern="1200" cap="none" spc="0" normalizeH="0" baseline="0" noProof="0" dirty="0">
              <a:ln>
                <a:noFill/>
              </a:ln>
              <a:solidFill>
                <a:srgbClr val="000000"/>
              </a:solidFill>
              <a:effectLst/>
              <a:uLnTx/>
              <a:uFillTx/>
              <a:latin typeface="Arial"/>
              <a:ea typeface="+mn-ea"/>
              <a:cs typeface="Arial" charset="0"/>
            </a:endParaRPr>
          </a:p>
        </p:txBody>
      </p:sp>
      <p:pic>
        <p:nvPicPr>
          <p:cNvPr id="13" name="Picture 33" descr="chrmblue_std small">
            <a:extLst>
              <a:ext uri="{FF2B5EF4-FFF2-40B4-BE49-F238E27FC236}">
                <a16:creationId xmlns:a16="http://schemas.microsoft.com/office/drawing/2014/main" id="{75F70967-286A-4660-88F6-ECE9414E2B5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71319" y="75143"/>
            <a:ext cx="876300" cy="819150"/>
          </a:xfrm>
          <a:prstGeom prst="rect">
            <a:avLst/>
          </a:prstGeom>
          <a:noFill/>
          <a:ln w="9525">
            <a:noFill/>
            <a:miter lim="800000"/>
            <a:headEnd/>
            <a:tailEnd/>
          </a:ln>
        </p:spPr>
      </p:pic>
      <p:pic>
        <p:nvPicPr>
          <p:cNvPr id="14" name="Picture 17" descr="AFIT(good)">
            <a:extLst>
              <a:ext uri="{FF2B5EF4-FFF2-40B4-BE49-F238E27FC236}">
                <a16:creationId xmlns:a16="http://schemas.microsoft.com/office/drawing/2014/main" id="{B6EB820F-5086-4272-821F-C63075049462}"/>
              </a:ext>
            </a:extLst>
          </p:cNvPr>
          <p:cNvPicPr>
            <a:picLocks noChangeAspect="1" noChangeArrowheads="1"/>
          </p:cNvPicPr>
          <p:nvPr userDrawn="1"/>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566652" y="137473"/>
            <a:ext cx="1447801" cy="694493"/>
          </a:xfrm>
          <a:prstGeom prst="rect">
            <a:avLst/>
          </a:prstGeom>
          <a:noFill/>
          <a:ln w="9525">
            <a:noFill/>
            <a:miter lim="800000"/>
            <a:headEnd/>
            <a:tailEnd/>
          </a:ln>
        </p:spPr>
      </p:pic>
      <p:sp>
        <p:nvSpPr>
          <p:cNvPr id="15" name="Slide Number Placeholder 15">
            <a:extLst>
              <a:ext uri="{FF2B5EF4-FFF2-40B4-BE49-F238E27FC236}">
                <a16:creationId xmlns:a16="http://schemas.microsoft.com/office/drawing/2014/main" id="{B0BE7E7F-1ADC-42D1-B32E-D9E126599915}"/>
              </a:ext>
            </a:extLst>
          </p:cNvPr>
          <p:cNvSpPr>
            <a:spLocks noGrp="1"/>
          </p:cNvSpPr>
          <p:nvPr>
            <p:ph type="sldNum" sz="quarter" idx="4"/>
          </p:nvPr>
        </p:nvSpPr>
        <p:spPr>
          <a:xfrm>
            <a:off x="9864583" y="6465915"/>
            <a:ext cx="2325476" cy="404089"/>
          </a:xfrm>
          <a:prstGeom prst="rect">
            <a:avLst/>
          </a:prstGeom>
        </p:spPr>
        <p:txBody>
          <a:bodyPr vert="horz" lIns="100289" tIns="50143" rIns="100289" bIns="50143" rtlCol="0" anchor="ctr"/>
          <a:lstStyle>
            <a:lvl1pPr algn="r">
              <a:defRPr sz="1300">
                <a:solidFill>
                  <a:srgbClr val="000000">
                    <a:tint val="75000"/>
                  </a:srgbClr>
                </a:solidFill>
                <a:cs typeface="Arial" charset="0"/>
              </a:defRPr>
            </a:lvl1pPr>
          </a:lstStyle>
          <a:p>
            <a:pPr>
              <a:defRPr/>
            </a:pPr>
            <a:fld id="{A8E01A80-7DFA-4C1F-BC6E-A2FE76CAFE34}" type="slidenum">
              <a:rPr lang="en-US"/>
              <a:pPr>
                <a:defRPr/>
              </a:pPr>
              <a:t>‹#›</a:t>
            </a:fld>
            <a:endParaRPr lang="en-US" dirty="0"/>
          </a:p>
        </p:txBody>
      </p:sp>
    </p:spTree>
    <p:extLst>
      <p:ext uri="{BB962C8B-B14F-4D97-AF65-F5344CB8AC3E}">
        <p14:creationId xmlns:p14="http://schemas.microsoft.com/office/powerpoint/2010/main" val="2968026800"/>
      </p:ext>
    </p:extLst>
  </p:cSld>
  <p:clrMap bg1="lt1" tx1="dk1" bg2="lt2" tx2="dk2" accent1="accent1" accent2="accent2" accent3="accent3" accent4="accent4" accent5="accent5" accent6="accent6" hlink="hlink" folHlink="folHlink"/>
  <p:sldLayoutIdLst>
    <p:sldLayoutId id="2147483666" r:id="rId1"/>
    <p:sldLayoutId id="2147483668" r:id="rId2"/>
    <p:sldLayoutId id="2147483667" r:id="rId3"/>
  </p:sldLayoutIdLst>
  <p:transition advClick="0"/>
  <p:hf hdr="0" ftr="0"/>
  <p:txStyles>
    <p:titleStyle>
      <a:lvl1pPr algn="ctr" defTabSz="905103" rtl="0" eaLnBrk="0" fontAlgn="base" hangingPunct="0">
        <a:spcBef>
          <a:spcPct val="0"/>
        </a:spcBef>
        <a:spcAft>
          <a:spcPct val="0"/>
        </a:spcAft>
        <a:defRPr sz="3524" b="1">
          <a:solidFill>
            <a:schemeClr val="folHlink"/>
          </a:solidFill>
          <a:latin typeface="+mj-lt"/>
          <a:ea typeface="+mj-ea"/>
          <a:cs typeface="+mj-cs"/>
        </a:defRPr>
      </a:lvl1pPr>
      <a:lvl2pPr algn="ctr" defTabSz="905103" rtl="0" eaLnBrk="0" fontAlgn="base" hangingPunct="0">
        <a:spcBef>
          <a:spcPct val="0"/>
        </a:spcBef>
        <a:spcAft>
          <a:spcPct val="0"/>
        </a:spcAft>
        <a:defRPr sz="3524" b="1">
          <a:solidFill>
            <a:schemeClr val="folHlink"/>
          </a:solidFill>
          <a:latin typeface="Arial" charset="0"/>
        </a:defRPr>
      </a:lvl2pPr>
      <a:lvl3pPr algn="ctr" defTabSz="905103" rtl="0" eaLnBrk="0" fontAlgn="base" hangingPunct="0">
        <a:spcBef>
          <a:spcPct val="0"/>
        </a:spcBef>
        <a:spcAft>
          <a:spcPct val="0"/>
        </a:spcAft>
        <a:defRPr sz="3524" b="1">
          <a:solidFill>
            <a:schemeClr val="folHlink"/>
          </a:solidFill>
          <a:latin typeface="Arial" charset="0"/>
        </a:defRPr>
      </a:lvl3pPr>
      <a:lvl4pPr algn="ctr" defTabSz="905103" rtl="0" eaLnBrk="0" fontAlgn="base" hangingPunct="0">
        <a:spcBef>
          <a:spcPct val="0"/>
        </a:spcBef>
        <a:spcAft>
          <a:spcPct val="0"/>
        </a:spcAft>
        <a:defRPr sz="3524" b="1">
          <a:solidFill>
            <a:schemeClr val="folHlink"/>
          </a:solidFill>
          <a:latin typeface="Arial" charset="0"/>
        </a:defRPr>
      </a:lvl4pPr>
      <a:lvl5pPr algn="ctr" defTabSz="905103" rtl="0" eaLnBrk="0" fontAlgn="base" hangingPunct="0">
        <a:spcBef>
          <a:spcPct val="0"/>
        </a:spcBef>
        <a:spcAft>
          <a:spcPct val="0"/>
        </a:spcAft>
        <a:defRPr sz="3524" b="1">
          <a:solidFill>
            <a:schemeClr val="folHlink"/>
          </a:solidFill>
          <a:latin typeface="Arial" charset="0"/>
        </a:defRPr>
      </a:lvl5pPr>
      <a:lvl6pPr marL="413062" algn="ctr" defTabSz="906444" rtl="0" eaLnBrk="0" fontAlgn="base" hangingPunct="0">
        <a:spcBef>
          <a:spcPct val="0"/>
        </a:spcBef>
        <a:spcAft>
          <a:spcPct val="0"/>
        </a:spcAft>
        <a:defRPr sz="3524" b="1">
          <a:solidFill>
            <a:schemeClr val="folHlink"/>
          </a:solidFill>
          <a:latin typeface="Arial" charset="0"/>
        </a:defRPr>
      </a:lvl6pPr>
      <a:lvl7pPr marL="826126" algn="ctr" defTabSz="906444" rtl="0" eaLnBrk="0" fontAlgn="base" hangingPunct="0">
        <a:spcBef>
          <a:spcPct val="0"/>
        </a:spcBef>
        <a:spcAft>
          <a:spcPct val="0"/>
        </a:spcAft>
        <a:defRPr sz="3524" b="1">
          <a:solidFill>
            <a:schemeClr val="folHlink"/>
          </a:solidFill>
          <a:latin typeface="Arial" charset="0"/>
        </a:defRPr>
      </a:lvl7pPr>
      <a:lvl8pPr marL="1239188" algn="ctr" defTabSz="906444" rtl="0" eaLnBrk="0" fontAlgn="base" hangingPunct="0">
        <a:spcBef>
          <a:spcPct val="0"/>
        </a:spcBef>
        <a:spcAft>
          <a:spcPct val="0"/>
        </a:spcAft>
        <a:defRPr sz="3524" b="1">
          <a:solidFill>
            <a:schemeClr val="folHlink"/>
          </a:solidFill>
          <a:latin typeface="Arial" charset="0"/>
        </a:defRPr>
      </a:lvl8pPr>
      <a:lvl9pPr marL="1652251" algn="ctr" defTabSz="906444" rtl="0" eaLnBrk="0" fontAlgn="base" hangingPunct="0">
        <a:spcBef>
          <a:spcPct val="0"/>
        </a:spcBef>
        <a:spcAft>
          <a:spcPct val="0"/>
        </a:spcAft>
        <a:defRPr sz="3524" b="1">
          <a:solidFill>
            <a:schemeClr val="folHlink"/>
          </a:solidFill>
          <a:latin typeface="Arial" charset="0"/>
        </a:defRPr>
      </a:lvl9pPr>
    </p:titleStyle>
    <p:bodyStyle>
      <a:lvl1pPr marL="338518" indent="-338518" algn="l" defTabSz="905103" rtl="0" eaLnBrk="0" fontAlgn="base" hangingPunct="0">
        <a:spcBef>
          <a:spcPct val="20000"/>
        </a:spcBef>
        <a:spcAft>
          <a:spcPct val="0"/>
        </a:spcAft>
        <a:buChar char="•"/>
        <a:defRPr sz="2620">
          <a:solidFill>
            <a:schemeClr val="tx1"/>
          </a:solidFill>
          <a:latin typeface="+mn-lt"/>
          <a:ea typeface="+mn-ea"/>
          <a:cs typeface="+mn-cs"/>
        </a:defRPr>
      </a:lvl1pPr>
      <a:lvl2pPr marL="734410" indent="-281141" algn="l" defTabSz="905103" rtl="0" eaLnBrk="0" fontAlgn="base" hangingPunct="0">
        <a:spcBef>
          <a:spcPct val="20000"/>
        </a:spcBef>
        <a:spcAft>
          <a:spcPct val="0"/>
        </a:spcAft>
        <a:buChar char="•"/>
        <a:defRPr sz="2169">
          <a:solidFill>
            <a:schemeClr val="tx1"/>
          </a:solidFill>
          <a:latin typeface="+mn-lt"/>
        </a:defRPr>
      </a:lvl2pPr>
      <a:lvl3pPr marL="1131737" indent="-225200" algn="l" defTabSz="905103" rtl="0" eaLnBrk="0" fontAlgn="base" hangingPunct="0">
        <a:spcBef>
          <a:spcPct val="20000"/>
        </a:spcBef>
        <a:spcAft>
          <a:spcPct val="0"/>
        </a:spcAft>
        <a:buChar char="•"/>
        <a:defRPr sz="1807">
          <a:solidFill>
            <a:schemeClr val="tx1"/>
          </a:solidFill>
          <a:latin typeface="+mn-lt"/>
        </a:defRPr>
      </a:lvl3pPr>
      <a:lvl4pPr marL="1585004" indent="-225200" algn="l" defTabSz="905103" rtl="0" eaLnBrk="0" fontAlgn="base" hangingPunct="0">
        <a:spcBef>
          <a:spcPct val="20000"/>
        </a:spcBef>
        <a:spcAft>
          <a:spcPct val="0"/>
        </a:spcAft>
        <a:defRPr sz="1807">
          <a:solidFill>
            <a:schemeClr val="tx1"/>
          </a:solidFill>
          <a:latin typeface="+mn-lt"/>
        </a:defRPr>
      </a:lvl4pPr>
      <a:lvl5pPr marL="2038273" indent="-225200" algn="l" defTabSz="905103" rtl="0" eaLnBrk="0" fontAlgn="base" hangingPunct="0">
        <a:spcBef>
          <a:spcPct val="20000"/>
        </a:spcBef>
        <a:spcAft>
          <a:spcPct val="0"/>
        </a:spcAft>
        <a:buChar char="»"/>
        <a:defRPr sz="1807">
          <a:solidFill>
            <a:schemeClr val="tx1"/>
          </a:solidFill>
          <a:latin typeface="+mn-lt"/>
        </a:defRPr>
      </a:lvl5pPr>
      <a:lvl6pPr marL="2452560" indent="-226612" algn="l" defTabSz="906444" rtl="0" eaLnBrk="0" fontAlgn="base" hangingPunct="0">
        <a:spcBef>
          <a:spcPct val="20000"/>
        </a:spcBef>
        <a:spcAft>
          <a:spcPct val="0"/>
        </a:spcAft>
        <a:buChar char="»"/>
        <a:defRPr sz="1807">
          <a:solidFill>
            <a:schemeClr val="tx1"/>
          </a:solidFill>
          <a:latin typeface="+mn-lt"/>
        </a:defRPr>
      </a:lvl6pPr>
      <a:lvl7pPr marL="2865623" indent="-226612" algn="l" defTabSz="906444" rtl="0" eaLnBrk="0" fontAlgn="base" hangingPunct="0">
        <a:spcBef>
          <a:spcPct val="20000"/>
        </a:spcBef>
        <a:spcAft>
          <a:spcPct val="0"/>
        </a:spcAft>
        <a:buChar char="»"/>
        <a:defRPr sz="1807">
          <a:solidFill>
            <a:schemeClr val="tx1"/>
          </a:solidFill>
          <a:latin typeface="+mn-lt"/>
        </a:defRPr>
      </a:lvl7pPr>
      <a:lvl8pPr marL="3278685" indent="-226612" algn="l" defTabSz="906444" rtl="0" eaLnBrk="0" fontAlgn="base" hangingPunct="0">
        <a:spcBef>
          <a:spcPct val="20000"/>
        </a:spcBef>
        <a:spcAft>
          <a:spcPct val="0"/>
        </a:spcAft>
        <a:buChar char="»"/>
        <a:defRPr sz="1807">
          <a:solidFill>
            <a:schemeClr val="tx1"/>
          </a:solidFill>
          <a:latin typeface="+mn-lt"/>
        </a:defRPr>
      </a:lvl8pPr>
      <a:lvl9pPr marL="3691748" indent="-226612" algn="l" defTabSz="906444" rtl="0" eaLnBrk="0" fontAlgn="base" hangingPunct="0">
        <a:spcBef>
          <a:spcPct val="20000"/>
        </a:spcBef>
        <a:spcAft>
          <a:spcPct val="0"/>
        </a:spcAft>
        <a:buChar char="»"/>
        <a:defRPr sz="1807">
          <a:solidFill>
            <a:schemeClr val="tx1"/>
          </a:solidFill>
          <a:latin typeface="+mn-lt"/>
        </a:defRPr>
      </a:lvl9pPr>
    </p:bodyStyle>
    <p:otherStyle>
      <a:defPPr>
        <a:defRPr lang="en-US"/>
      </a:defPPr>
      <a:lvl1pPr marL="0" algn="l" defTabSz="826126" rtl="0" eaLnBrk="1" latinLnBrk="0" hangingPunct="1">
        <a:defRPr sz="1627" kern="1200">
          <a:solidFill>
            <a:schemeClr val="tx1"/>
          </a:solidFill>
          <a:latin typeface="+mn-lt"/>
          <a:ea typeface="+mn-ea"/>
          <a:cs typeface="+mn-cs"/>
        </a:defRPr>
      </a:lvl1pPr>
      <a:lvl2pPr marL="413062" algn="l" defTabSz="826126" rtl="0" eaLnBrk="1" latinLnBrk="0" hangingPunct="1">
        <a:defRPr sz="1627" kern="1200">
          <a:solidFill>
            <a:schemeClr val="tx1"/>
          </a:solidFill>
          <a:latin typeface="+mn-lt"/>
          <a:ea typeface="+mn-ea"/>
          <a:cs typeface="+mn-cs"/>
        </a:defRPr>
      </a:lvl2pPr>
      <a:lvl3pPr marL="826126" algn="l" defTabSz="826126" rtl="0" eaLnBrk="1" latinLnBrk="0" hangingPunct="1">
        <a:defRPr sz="1627" kern="1200">
          <a:solidFill>
            <a:schemeClr val="tx1"/>
          </a:solidFill>
          <a:latin typeface="+mn-lt"/>
          <a:ea typeface="+mn-ea"/>
          <a:cs typeface="+mn-cs"/>
        </a:defRPr>
      </a:lvl3pPr>
      <a:lvl4pPr marL="1239188" algn="l" defTabSz="826126" rtl="0" eaLnBrk="1" latinLnBrk="0" hangingPunct="1">
        <a:defRPr sz="1627" kern="1200">
          <a:solidFill>
            <a:schemeClr val="tx1"/>
          </a:solidFill>
          <a:latin typeface="+mn-lt"/>
          <a:ea typeface="+mn-ea"/>
          <a:cs typeface="+mn-cs"/>
        </a:defRPr>
      </a:lvl4pPr>
      <a:lvl5pPr marL="1652251" algn="l" defTabSz="826126" rtl="0" eaLnBrk="1" latinLnBrk="0" hangingPunct="1">
        <a:defRPr sz="1627" kern="1200">
          <a:solidFill>
            <a:schemeClr val="tx1"/>
          </a:solidFill>
          <a:latin typeface="+mn-lt"/>
          <a:ea typeface="+mn-ea"/>
          <a:cs typeface="+mn-cs"/>
        </a:defRPr>
      </a:lvl5pPr>
      <a:lvl6pPr marL="2065312" algn="l" defTabSz="826126" rtl="0" eaLnBrk="1" latinLnBrk="0" hangingPunct="1">
        <a:defRPr sz="1627" kern="1200">
          <a:solidFill>
            <a:schemeClr val="tx1"/>
          </a:solidFill>
          <a:latin typeface="+mn-lt"/>
          <a:ea typeface="+mn-ea"/>
          <a:cs typeface="+mn-cs"/>
        </a:defRPr>
      </a:lvl6pPr>
      <a:lvl7pPr marL="2478377" algn="l" defTabSz="826126" rtl="0" eaLnBrk="1" latinLnBrk="0" hangingPunct="1">
        <a:defRPr sz="1627" kern="1200">
          <a:solidFill>
            <a:schemeClr val="tx1"/>
          </a:solidFill>
          <a:latin typeface="+mn-lt"/>
          <a:ea typeface="+mn-ea"/>
          <a:cs typeface="+mn-cs"/>
        </a:defRPr>
      </a:lvl7pPr>
      <a:lvl8pPr marL="2891440" algn="l" defTabSz="826126" rtl="0" eaLnBrk="1" latinLnBrk="0" hangingPunct="1">
        <a:defRPr sz="1627" kern="1200">
          <a:solidFill>
            <a:schemeClr val="tx1"/>
          </a:solidFill>
          <a:latin typeface="+mn-lt"/>
          <a:ea typeface="+mn-ea"/>
          <a:cs typeface="+mn-cs"/>
        </a:defRPr>
      </a:lvl8pPr>
      <a:lvl9pPr marL="3304501" algn="l" defTabSz="826126" rtl="0" eaLnBrk="1" latinLnBrk="0" hangingPunct="1">
        <a:defRPr sz="162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7C7D23-0E70-4F73-BE9E-852BDA2DE472}"/>
              </a:ext>
            </a:extLst>
          </p:cNvPr>
          <p:cNvSpPr>
            <a:spLocks noGrp="1"/>
          </p:cNvSpPr>
          <p:nvPr>
            <p:ph type="ctrTitle"/>
          </p:nvPr>
        </p:nvSpPr>
        <p:spPr>
          <a:xfrm>
            <a:off x="760578" y="2130129"/>
            <a:ext cx="9687290" cy="2426709"/>
          </a:xfrm>
        </p:spPr>
        <p:txBody>
          <a:bodyPr/>
          <a:lstStyle/>
          <a:p>
            <a:r>
              <a:rPr lang="en-US" sz="5400" dirty="0"/>
              <a:t>Agent-Based Simulation</a:t>
            </a:r>
          </a:p>
        </p:txBody>
      </p:sp>
      <p:sp>
        <p:nvSpPr>
          <p:cNvPr id="5" name="Subtitle 4">
            <a:extLst>
              <a:ext uri="{FF2B5EF4-FFF2-40B4-BE49-F238E27FC236}">
                <a16:creationId xmlns:a16="http://schemas.microsoft.com/office/drawing/2014/main" id="{FDA3489B-AB8C-4D88-A01C-063B42A3FB51}"/>
              </a:ext>
            </a:extLst>
          </p:cNvPr>
          <p:cNvSpPr>
            <a:spLocks noGrp="1"/>
          </p:cNvSpPr>
          <p:nvPr>
            <p:ph type="subTitle" idx="1"/>
          </p:nvPr>
        </p:nvSpPr>
        <p:spPr/>
        <p:txBody>
          <a:bodyPr/>
          <a:lstStyle/>
          <a:p>
            <a:r>
              <a:rPr lang="en-US" dirty="0"/>
              <a:t>OPER 561 Discrete-Event Simulation</a:t>
            </a:r>
          </a:p>
          <a:p>
            <a:r>
              <a:rPr lang="en-US" dirty="0"/>
              <a:t>Lesson 19</a:t>
            </a:r>
          </a:p>
        </p:txBody>
      </p:sp>
    </p:spTree>
    <p:extLst>
      <p:ext uri="{BB962C8B-B14F-4D97-AF65-F5344CB8AC3E}">
        <p14:creationId xmlns:p14="http://schemas.microsoft.com/office/powerpoint/2010/main" val="2180556989"/>
      </p:ext>
    </p:extLst>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E7B812-9055-4CE7-9647-F930A2078C8C}"/>
              </a:ext>
            </a:extLst>
          </p:cNvPr>
          <p:cNvSpPr>
            <a:spLocks noGrp="1"/>
          </p:cNvSpPr>
          <p:nvPr>
            <p:ph type="title"/>
          </p:nvPr>
        </p:nvSpPr>
        <p:spPr/>
        <p:txBody>
          <a:bodyPr/>
          <a:lstStyle/>
          <a:p>
            <a:r>
              <a:rPr lang="en-US" dirty="0"/>
              <a:t>The complexity of our world &amp; the systems we want to study motivate the use of ABS</a:t>
            </a:r>
          </a:p>
        </p:txBody>
      </p:sp>
      <p:sp>
        <p:nvSpPr>
          <p:cNvPr id="6" name="Content Placeholder 5">
            <a:extLst>
              <a:ext uri="{FF2B5EF4-FFF2-40B4-BE49-F238E27FC236}">
                <a16:creationId xmlns:a16="http://schemas.microsoft.com/office/drawing/2014/main" id="{764DC723-B493-4903-A428-CB3173F8EAC3}"/>
              </a:ext>
            </a:extLst>
          </p:cNvPr>
          <p:cNvSpPr>
            <a:spLocks noGrp="1"/>
          </p:cNvSpPr>
          <p:nvPr>
            <p:ph idx="1"/>
          </p:nvPr>
        </p:nvSpPr>
        <p:spPr>
          <a:xfrm>
            <a:off x="4038600" y="1825624"/>
            <a:ext cx="7449590" cy="4545195"/>
          </a:xfrm>
        </p:spPr>
        <p:txBody>
          <a:bodyPr/>
          <a:lstStyle/>
          <a:p>
            <a:pPr marL="0" indent="0">
              <a:buNone/>
            </a:pPr>
            <a:r>
              <a:rPr lang="en-US" dirty="0">
                <a:solidFill>
                  <a:schemeClr val="bg1">
                    <a:lumMod val="50000"/>
                  </a:schemeClr>
                </a:solidFill>
              </a:rPr>
              <a:t>Fragmented consumer markets, interwoven industrial supply chains, transportation nets…</a:t>
            </a:r>
          </a:p>
          <a:p>
            <a:pPr marL="0" indent="0">
              <a:buNone/>
            </a:pPr>
            <a:endParaRPr lang="en-US" dirty="0"/>
          </a:p>
          <a:p>
            <a:pPr marL="0" indent="0">
              <a:buNone/>
            </a:pPr>
            <a:r>
              <a:rPr lang="en-US" dirty="0"/>
              <a:t>We could model such systems with traditional tools, but we assume away most of the details</a:t>
            </a:r>
          </a:p>
          <a:p>
            <a:pPr marL="0" indent="0">
              <a:buNone/>
            </a:pPr>
            <a:endParaRPr lang="en-US" dirty="0"/>
          </a:p>
          <a:p>
            <a:pPr marL="0" indent="0">
              <a:buNone/>
            </a:pPr>
            <a:r>
              <a:rPr lang="en-US" dirty="0"/>
              <a:t>Simplifying assumptions </a:t>
            </a:r>
            <a:r>
              <a:rPr lang="en-US" dirty="0">
                <a:sym typeface="Wingdings" panose="05000000000000000000" pitchFamily="2" charset="2"/>
              </a:rPr>
              <a:t> loss of insights</a:t>
            </a:r>
            <a:br>
              <a:rPr lang="en-US" dirty="0">
                <a:sym typeface="Wingdings" panose="05000000000000000000" pitchFamily="2" charset="2"/>
              </a:rPr>
            </a:br>
            <a:r>
              <a:rPr lang="en-US" dirty="0">
                <a:solidFill>
                  <a:schemeClr val="bg1">
                    <a:lumMod val="50000"/>
                  </a:schemeClr>
                </a:solidFill>
                <a:sym typeface="Wingdings" panose="05000000000000000000" pitchFamily="2" charset="2"/>
              </a:rPr>
              <a:t>Particularly emergent behaviors</a:t>
            </a:r>
            <a:endParaRPr lang="en-US" dirty="0">
              <a:solidFill>
                <a:schemeClr val="bg1">
                  <a:lumMod val="50000"/>
                </a:schemeClr>
              </a:solidFill>
            </a:endParaRPr>
          </a:p>
        </p:txBody>
      </p:sp>
      <p:sp>
        <p:nvSpPr>
          <p:cNvPr id="3" name="Slide Number Placeholder 2">
            <a:extLst>
              <a:ext uri="{FF2B5EF4-FFF2-40B4-BE49-F238E27FC236}">
                <a16:creationId xmlns:a16="http://schemas.microsoft.com/office/drawing/2014/main" id="{DADC9C13-4E5D-45F2-9F09-85E3FCB409B1}"/>
              </a:ext>
            </a:extLst>
          </p:cNvPr>
          <p:cNvSpPr>
            <a:spLocks noGrp="1"/>
          </p:cNvSpPr>
          <p:nvPr>
            <p:ph type="sldNum" sz="quarter" idx="12"/>
          </p:nvPr>
        </p:nvSpPr>
        <p:spPr/>
        <p:txBody>
          <a:bodyPr/>
          <a:lstStyle/>
          <a:p>
            <a:fld id="{474E2427-8788-484D-A54B-CA5B3637160B}" type="slidenum">
              <a:rPr lang="en-US" smtClean="0"/>
              <a:t>10</a:t>
            </a:fld>
            <a:endParaRPr lang="en-US"/>
          </a:p>
        </p:txBody>
      </p:sp>
    </p:spTree>
    <p:extLst>
      <p:ext uri="{BB962C8B-B14F-4D97-AF65-F5344CB8AC3E}">
        <p14:creationId xmlns:p14="http://schemas.microsoft.com/office/powerpoint/2010/main" val="2151710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0DD1-39BF-40A9-AA49-2E8144E65201}"/>
              </a:ext>
            </a:extLst>
          </p:cNvPr>
          <p:cNvSpPr>
            <a:spLocks noGrp="1"/>
          </p:cNvSpPr>
          <p:nvPr>
            <p:ph type="title"/>
          </p:nvPr>
        </p:nvSpPr>
        <p:spPr/>
        <p:txBody>
          <a:bodyPr/>
          <a:lstStyle/>
          <a:p>
            <a:r>
              <a:rPr lang="en-US" dirty="0"/>
              <a:t>Studying complex adaptive systems (CAS) led to development of agent-based modeling</a:t>
            </a:r>
          </a:p>
        </p:txBody>
      </p:sp>
      <p:sp>
        <p:nvSpPr>
          <p:cNvPr id="5" name="Content Placeholder 4">
            <a:extLst>
              <a:ext uri="{FF2B5EF4-FFF2-40B4-BE49-F238E27FC236}">
                <a16:creationId xmlns:a16="http://schemas.microsoft.com/office/drawing/2014/main" id="{C13EA1FA-C8D4-43A7-971E-3E2880CDD6CF}"/>
              </a:ext>
            </a:extLst>
          </p:cNvPr>
          <p:cNvSpPr>
            <a:spLocks noGrp="1"/>
          </p:cNvSpPr>
          <p:nvPr>
            <p:ph sz="half" idx="1"/>
          </p:nvPr>
        </p:nvSpPr>
        <p:spPr/>
        <p:txBody>
          <a:bodyPr/>
          <a:lstStyle/>
          <a:p>
            <a:pPr marL="0" indent="0" algn="r">
              <a:buNone/>
            </a:pPr>
            <a:br>
              <a:rPr lang="en-US" dirty="0"/>
            </a:br>
            <a:endParaRPr lang="en-US" dirty="0"/>
          </a:p>
          <a:p>
            <a:pPr marL="0" indent="0" algn="r">
              <a:buNone/>
            </a:pPr>
            <a:endParaRPr lang="en-US" dirty="0"/>
          </a:p>
          <a:p>
            <a:pPr marL="0" indent="0" algn="r">
              <a:buNone/>
            </a:pPr>
            <a:r>
              <a:rPr lang="en-US" dirty="0">
                <a:solidFill>
                  <a:schemeClr val="accent1"/>
                </a:solidFill>
              </a:rPr>
              <a:t>Key concept</a:t>
            </a:r>
            <a:endParaRPr lang="en-US" dirty="0"/>
          </a:p>
        </p:txBody>
      </p:sp>
      <p:sp>
        <p:nvSpPr>
          <p:cNvPr id="6" name="Content Placeholder 5">
            <a:extLst>
              <a:ext uri="{FF2B5EF4-FFF2-40B4-BE49-F238E27FC236}">
                <a16:creationId xmlns:a16="http://schemas.microsoft.com/office/drawing/2014/main" id="{9381C5F4-2BDB-401B-BE72-CA6E9E87D2EF}"/>
              </a:ext>
            </a:extLst>
          </p:cNvPr>
          <p:cNvSpPr>
            <a:spLocks noGrp="1"/>
          </p:cNvSpPr>
          <p:nvPr>
            <p:ph sz="half" idx="2"/>
          </p:nvPr>
        </p:nvSpPr>
        <p:spPr/>
        <p:txBody>
          <a:bodyPr/>
          <a:lstStyle/>
          <a:p>
            <a:pPr marL="0" indent="0">
              <a:buNone/>
            </a:pPr>
            <a:r>
              <a:rPr lang="en-US" dirty="0"/>
              <a:t>CAS are present in nature</a:t>
            </a:r>
            <a:br>
              <a:rPr lang="en-US" dirty="0"/>
            </a:br>
            <a:r>
              <a:rPr lang="en-US" dirty="0">
                <a:solidFill>
                  <a:schemeClr val="bg1">
                    <a:lumMod val="50000"/>
                  </a:schemeClr>
                </a:solidFill>
              </a:rPr>
              <a:t>Ant colonies, for example</a:t>
            </a:r>
          </a:p>
          <a:p>
            <a:pPr marL="0" indent="0">
              <a:buNone/>
            </a:pPr>
            <a:endParaRPr lang="en-US" dirty="0"/>
          </a:p>
          <a:p>
            <a:pPr marL="0" indent="0">
              <a:buNone/>
            </a:pPr>
            <a:r>
              <a:rPr lang="en-US" dirty="0"/>
              <a:t>System reactions are more than the </a:t>
            </a:r>
            <a:br>
              <a:rPr lang="en-US" dirty="0"/>
            </a:br>
            <a:r>
              <a:rPr lang="en-US" dirty="0"/>
              <a:t>sum of the individual component actions</a:t>
            </a:r>
          </a:p>
          <a:p>
            <a:pPr marL="0" indent="0">
              <a:buNone/>
            </a:pPr>
            <a:endParaRPr lang="en-US" dirty="0"/>
          </a:p>
          <a:p>
            <a:pPr marL="0" indent="0">
              <a:buNone/>
            </a:pPr>
            <a:r>
              <a:rPr lang="en-US" dirty="0"/>
              <a:t>This presentation of complexity</a:t>
            </a:r>
            <a:br>
              <a:rPr lang="en-US" dirty="0"/>
            </a:br>
            <a:r>
              <a:rPr lang="en-US" dirty="0"/>
              <a:t>is known as </a:t>
            </a:r>
            <a:r>
              <a:rPr lang="en-US" dirty="0">
                <a:solidFill>
                  <a:schemeClr val="accent6">
                    <a:lumMod val="75000"/>
                  </a:schemeClr>
                </a:solidFill>
              </a:rPr>
              <a:t>emergent behavior</a:t>
            </a:r>
          </a:p>
        </p:txBody>
      </p:sp>
      <p:sp>
        <p:nvSpPr>
          <p:cNvPr id="4" name="Slide Number Placeholder 3">
            <a:extLst>
              <a:ext uri="{FF2B5EF4-FFF2-40B4-BE49-F238E27FC236}">
                <a16:creationId xmlns:a16="http://schemas.microsoft.com/office/drawing/2014/main" id="{811BC635-7602-4143-86E4-9EA2CF244145}"/>
              </a:ext>
            </a:extLst>
          </p:cNvPr>
          <p:cNvSpPr>
            <a:spLocks noGrp="1"/>
          </p:cNvSpPr>
          <p:nvPr>
            <p:ph type="sldNum" sz="quarter" idx="12"/>
          </p:nvPr>
        </p:nvSpPr>
        <p:spPr/>
        <p:txBody>
          <a:bodyPr/>
          <a:lstStyle/>
          <a:p>
            <a:fld id="{474E2427-8788-484D-A54B-CA5B3637160B}" type="slidenum">
              <a:rPr lang="en-US" smtClean="0"/>
              <a:t>11</a:t>
            </a:fld>
            <a:endParaRPr lang="en-US"/>
          </a:p>
        </p:txBody>
      </p:sp>
    </p:spTree>
    <p:extLst>
      <p:ext uri="{BB962C8B-B14F-4D97-AF65-F5344CB8AC3E}">
        <p14:creationId xmlns:p14="http://schemas.microsoft.com/office/powerpoint/2010/main" val="1181098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483DD3-E550-4171-9434-35FE45F27F88}"/>
              </a:ext>
            </a:extLst>
          </p:cNvPr>
          <p:cNvSpPr>
            <a:spLocks noGrp="1"/>
          </p:cNvSpPr>
          <p:nvPr>
            <p:ph type="title"/>
          </p:nvPr>
        </p:nvSpPr>
        <p:spPr/>
        <p:txBody>
          <a:bodyPr/>
          <a:lstStyle/>
          <a:p>
            <a:r>
              <a:rPr lang="en-US" dirty="0">
                <a:solidFill>
                  <a:schemeClr val="bg1">
                    <a:lumMod val="50000"/>
                  </a:schemeClr>
                </a:solidFill>
              </a:rPr>
              <a:t>Agent-Based Simulation</a:t>
            </a:r>
          </a:p>
        </p:txBody>
      </p:sp>
      <p:sp>
        <p:nvSpPr>
          <p:cNvPr id="5" name="Content Placeholder 4">
            <a:extLst>
              <a:ext uri="{FF2B5EF4-FFF2-40B4-BE49-F238E27FC236}">
                <a16:creationId xmlns:a16="http://schemas.microsoft.com/office/drawing/2014/main" id="{27A6B7CE-52FD-4D7A-9E6C-20FEA4A2F098}"/>
              </a:ext>
            </a:extLst>
          </p:cNvPr>
          <p:cNvSpPr>
            <a:spLocks noGrp="1"/>
          </p:cNvSpPr>
          <p:nvPr>
            <p:ph idx="1"/>
          </p:nvPr>
        </p:nvSpPr>
        <p:spPr>
          <a:xfrm>
            <a:off x="4038600" y="1825624"/>
            <a:ext cx="7315200" cy="4665667"/>
          </a:xfrm>
        </p:spPr>
        <p:txBody>
          <a:bodyPr>
            <a:normAutofit/>
          </a:bodyPr>
          <a:lstStyle/>
          <a:p>
            <a:pPr marL="0" indent="0">
              <a:buNone/>
            </a:pPr>
            <a:r>
              <a:rPr lang="en-US" dirty="0">
                <a:solidFill>
                  <a:schemeClr val="bg1">
                    <a:lumMod val="50000"/>
                  </a:schemeClr>
                </a:solidFill>
              </a:rPr>
              <a:t>Agent-based simulation basics</a:t>
            </a:r>
          </a:p>
          <a:p>
            <a:pPr marL="0" indent="0">
              <a:buNone/>
            </a:pPr>
            <a:endParaRPr lang="en-US" dirty="0"/>
          </a:p>
          <a:p>
            <a:pPr marL="0" indent="0">
              <a:buNone/>
            </a:pPr>
            <a:r>
              <a:rPr lang="en-US" dirty="0"/>
              <a:t>Cellular automata</a:t>
            </a:r>
          </a:p>
          <a:p>
            <a:pPr marL="0" indent="0">
              <a:buNone/>
            </a:pPr>
            <a:endParaRPr lang="en-US" dirty="0"/>
          </a:p>
          <a:p>
            <a:pPr marL="0" indent="0">
              <a:buNone/>
            </a:pPr>
            <a:r>
              <a:rPr lang="en-US" dirty="0">
                <a:solidFill>
                  <a:schemeClr val="bg1">
                    <a:lumMod val="50000"/>
                  </a:schemeClr>
                </a:solidFill>
              </a:rPr>
              <a:t>Military applications</a:t>
            </a:r>
          </a:p>
        </p:txBody>
      </p:sp>
      <p:sp>
        <p:nvSpPr>
          <p:cNvPr id="3" name="Slide Number Placeholder 2">
            <a:extLst>
              <a:ext uri="{FF2B5EF4-FFF2-40B4-BE49-F238E27FC236}">
                <a16:creationId xmlns:a16="http://schemas.microsoft.com/office/drawing/2014/main" id="{6E1C3856-AED5-4748-9F4A-AAE9FA8BD8E6}"/>
              </a:ext>
            </a:extLst>
          </p:cNvPr>
          <p:cNvSpPr>
            <a:spLocks noGrp="1"/>
          </p:cNvSpPr>
          <p:nvPr>
            <p:ph type="sldNum" sz="quarter" idx="12"/>
          </p:nvPr>
        </p:nvSpPr>
        <p:spPr/>
        <p:txBody>
          <a:bodyPr/>
          <a:lstStyle/>
          <a:p>
            <a:fld id="{474E2427-8788-484D-A54B-CA5B3637160B}" type="slidenum">
              <a:rPr lang="en-US" smtClean="0"/>
              <a:t>12</a:t>
            </a:fld>
            <a:endParaRPr lang="en-US"/>
          </a:p>
        </p:txBody>
      </p:sp>
    </p:spTree>
    <p:extLst>
      <p:ext uri="{BB962C8B-B14F-4D97-AF65-F5344CB8AC3E}">
        <p14:creationId xmlns:p14="http://schemas.microsoft.com/office/powerpoint/2010/main" val="3689842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C8985-7598-4CFF-8803-8DF5D42B259E}"/>
              </a:ext>
            </a:extLst>
          </p:cNvPr>
          <p:cNvSpPr>
            <a:spLocks noGrp="1"/>
          </p:cNvSpPr>
          <p:nvPr>
            <p:ph type="title"/>
          </p:nvPr>
        </p:nvSpPr>
        <p:spPr/>
        <p:txBody>
          <a:bodyPr/>
          <a:lstStyle/>
          <a:p>
            <a:r>
              <a:rPr lang="en-US" dirty="0">
                <a:solidFill>
                  <a:schemeClr val="accent1"/>
                </a:solidFill>
              </a:rPr>
              <a:t>Cellular automata </a:t>
            </a:r>
            <a:r>
              <a:rPr lang="en-US" dirty="0"/>
              <a:t>are the simplest form </a:t>
            </a:r>
            <a:br>
              <a:rPr lang="en-US" dirty="0"/>
            </a:br>
            <a:r>
              <a:rPr lang="en-US" dirty="0"/>
              <a:t>of agent-based modeling &amp; simulation</a:t>
            </a:r>
          </a:p>
        </p:txBody>
      </p:sp>
      <p:sp>
        <p:nvSpPr>
          <p:cNvPr id="3" name="Content Placeholder 2">
            <a:extLst>
              <a:ext uri="{FF2B5EF4-FFF2-40B4-BE49-F238E27FC236}">
                <a16:creationId xmlns:a16="http://schemas.microsoft.com/office/drawing/2014/main" id="{8CA454D7-BCB4-4EA3-82E6-D2C0210663BC}"/>
              </a:ext>
            </a:extLst>
          </p:cNvPr>
          <p:cNvSpPr>
            <a:spLocks noGrp="1"/>
          </p:cNvSpPr>
          <p:nvPr>
            <p:ph idx="1"/>
          </p:nvPr>
        </p:nvSpPr>
        <p:spPr/>
        <p:txBody>
          <a:bodyPr/>
          <a:lstStyle/>
          <a:p>
            <a:pPr marL="0" indent="0">
              <a:buNone/>
            </a:pPr>
            <a:r>
              <a:rPr lang="en-US" dirty="0"/>
              <a:t>They have </a:t>
            </a:r>
            <a:r>
              <a:rPr lang="en-US" dirty="0">
                <a:solidFill>
                  <a:schemeClr val="accent2">
                    <a:lumMod val="75000"/>
                  </a:schemeClr>
                </a:solidFill>
              </a:rPr>
              <a:t>very simple agents</a:t>
            </a:r>
            <a:r>
              <a:rPr lang="en-US" dirty="0"/>
              <a:t>, </a:t>
            </a:r>
            <a:br>
              <a:rPr lang="en-US" dirty="0"/>
            </a:br>
            <a:r>
              <a:rPr lang="en-US" dirty="0"/>
              <a:t>often represented as cells in a grid</a:t>
            </a:r>
          </a:p>
          <a:p>
            <a:pPr marL="0" indent="0">
              <a:buNone/>
            </a:pPr>
            <a:endParaRPr lang="en-US" dirty="0"/>
          </a:p>
          <a:p>
            <a:pPr marL="0" indent="0">
              <a:buNone/>
            </a:pPr>
            <a:r>
              <a:rPr lang="en-US" dirty="0"/>
              <a:t>Their behavior is based on a small </a:t>
            </a:r>
            <a:br>
              <a:rPr lang="en-US" dirty="0"/>
            </a:br>
            <a:r>
              <a:rPr lang="en-US" dirty="0"/>
              <a:t>set of rules, responding to local conditions</a:t>
            </a:r>
          </a:p>
          <a:p>
            <a:pPr marL="0" indent="0">
              <a:buNone/>
            </a:pPr>
            <a:endParaRPr lang="en-US" dirty="0"/>
          </a:p>
          <a:p>
            <a:pPr marL="0" indent="0">
              <a:buNone/>
            </a:pPr>
            <a:r>
              <a:rPr lang="en-US" dirty="0"/>
              <a:t>Their collective behavior forms a complex adaptive system </a:t>
            </a:r>
            <a:r>
              <a:rPr lang="en-US" dirty="0">
                <a:sym typeface="Wingdings" panose="05000000000000000000" pitchFamily="2" charset="2"/>
              </a:rPr>
              <a:t> emergent behavior!</a:t>
            </a:r>
            <a:br>
              <a:rPr lang="en-US" dirty="0">
                <a:sym typeface="Wingdings" panose="05000000000000000000" pitchFamily="2" charset="2"/>
              </a:rPr>
            </a:br>
            <a:r>
              <a:rPr lang="en-US" dirty="0">
                <a:solidFill>
                  <a:schemeClr val="bg1">
                    <a:lumMod val="50000"/>
                  </a:schemeClr>
                </a:solidFill>
                <a:sym typeface="Wingdings" panose="05000000000000000000" pitchFamily="2" charset="2"/>
              </a:rPr>
              <a:t>Generally unpredictable patterns arise</a:t>
            </a:r>
            <a:endParaRPr lang="en-US" dirty="0">
              <a:solidFill>
                <a:schemeClr val="bg1">
                  <a:lumMod val="50000"/>
                </a:schemeClr>
              </a:solidFill>
            </a:endParaRPr>
          </a:p>
        </p:txBody>
      </p:sp>
      <p:sp>
        <p:nvSpPr>
          <p:cNvPr id="4" name="Slide Number Placeholder 3">
            <a:extLst>
              <a:ext uri="{FF2B5EF4-FFF2-40B4-BE49-F238E27FC236}">
                <a16:creationId xmlns:a16="http://schemas.microsoft.com/office/drawing/2014/main" id="{81E38E4D-323F-4DE0-A374-59D3D027179A}"/>
              </a:ext>
            </a:extLst>
          </p:cNvPr>
          <p:cNvSpPr>
            <a:spLocks noGrp="1"/>
          </p:cNvSpPr>
          <p:nvPr>
            <p:ph type="sldNum" sz="quarter" idx="12"/>
          </p:nvPr>
        </p:nvSpPr>
        <p:spPr/>
        <p:txBody>
          <a:bodyPr/>
          <a:lstStyle/>
          <a:p>
            <a:fld id="{474E2427-8788-484D-A54B-CA5B3637160B}" type="slidenum">
              <a:rPr lang="en-US" smtClean="0"/>
              <a:t>13</a:t>
            </a:fld>
            <a:endParaRPr lang="en-US"/>
          </a:p>
        </p:txBody>
      </p:sp>
    </p:spTree>
    <p:extLst>
      <p:ext uri="{BB962C8B-B14F-4D97-AF65-F5344CB8AC3E}">
        <p14:creationId xmlns:p14="http://schemas.microsoft.com/office/powerpoint/2010/main" val="2923871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8549-64BC-400D-8C10-62B4A0D103F5}"/>
              </a:ext>
            </a:extLst>
          </p:cNvPr>
          <p:cNvSpPr>
            <a:spLocks noGrp="1"/>
          </p:cNvSpPr>
          <p:nvPr>
            <p:ph type="title"/>
          </p:nvPr>
        </p:nvSpPr>
        <p:spPr/>
        <p:txBody>
          <a:bodyPr/>
          <a:lstStyle/>
          <a:p>
            <a:r>
              <a:rPr lang="en-US" dirty="0"/>
              <a:t>Conway’s Game of Life is the classic cellular automata </a:t>
            </a:r>
            <a:r>
              <a:rPr lang="en-US" sz="2800" dirty="0">
                <a:solidFill>
                  <a:schemeClr val="bg1">
                    <a:lumMod val="50000"/>
                  </a:schemeClr>
                </a:solidFill>
              </a:rPr>
              <a:t>(though it’s not much of a game…)</a:t>
            </a:r>
            <a:endParaRPr lang="en-US" dirty="0">
              <a:solidFill>
                <a:schemeClr val="bg1">
                  <a:lumMod val="50000"/>
                </a:schemeClr>
              </a:solidFill>
            </a:endParaRPr>
          </a:p>
        </p:txBody>
      </p:sp>
      <p:sp>
        <p:nvSpPr>
          <p:cNvPr id="6" name="Content Placeholder 5">
            <a:extLst>
              <a:ext uri="{FF2B5EF4-FFF2-40B4-BE49-F238E27FC236}">
                <a16:creationId xmlns:a16="http://schemas.microsoft.com/office/drawing/2014/main" id="{D2695BDE-FB0E-43B7-B887-94223B9615F5}"/>
              </a:ext>
            </a:extLst>
          </p:cNvPr>
          <p:cNvSpPr>
            <a:spLocks noGrp="1"/>
          </p:cNvSpPr>
          <p:nvPr>
            <p:ph sz="half" idx="2"/>
          </p:nvPr>
        </p:nvSpPr>
        <p:spPr>
          <a:xfrm>
            <a:off x="4038599" y="1825627"/>
            <a:ext cx="7449589" cy="4791304"/>
          </a:xfrm>
        </p:spPr>
        <p:txBody>
          <a:bodyPr>
            <a:normAutofit/>
          </a:bodyPr>
          <a:lstStyle/>
          <a:p>
            <a:pPr marL="0" indent="0">
              <a:buNone/>
            </a:pPr>
            <a:r>
              <a:rPr lang="en-US" dirty="0"/>
              <a:t>Each cell in a 2D grid is an agent with entirely deterministic rule-based behavior</a:t>
            </a:r>
          </a:p>
          <a:p>
            <a:pPr marL="0" indent="0">
              <a:buNone/>
            </a:pPr>
            <a:endParaRPr lang="en-US" dirty="0"/>
          </a:p>
          <a:p>
            <a:pPr marL="0" indent="0">
              <a:buNone/>
            </a:pPr>
            <a:r>
              <a:rPr lang="en-US" dirty="0"/>
              <a:t>Agents are either </a:t>
            </a:r>
            <a:r>
              <a:rPr lang="en-US" dirty="0">
                <a:solidFill>
                  <a:schemeClr val="accent1"/>
                </a:solidFill>
              </a:rPr>
              <a:t>on</a:t>
            </a:r>
            <a:r>
              <a:rPr lang="en-US" dirty="0"/>
              <a:t> or </a:t>
            </a:r>
            <a:r>
              <a:rPr lang="en-US" dirty="0">
                <a:solidFill>
                  <a:srgbClr val="FF0000"/>
                </a:solidFill>
              </a:rPr>
              <a:t>off</a:t>
            </a:r>
            <a:r>
              <a:rPr lang="en-US" dirty="0"/>
              <a:t> and </a:t>
            </a:r>
            <a:br>
              <a:rPr lang="en-US" dirty="0"/>
            </a:br>
            <a:r>
              <a:rPr lang="en-US" dirty="0"/>
              <a:t>may change state at each time step</a:t>
            </a:r>
          </a:p>
          <a:p>
            <a:pPr marL="465138" indent="0">
              <a:buNone/>
            </a:pPr>
            <a:r>
              <a:rPr lang="en-US" dirty="0"/>
              <a:t>If </a:t>
            </a:r>
            <a:r>
              <a:rPr lang="en-US" dirty="0">
                <a:solidFill>
                  <a:srgbClr val="FF0000"/>
                </a:solidFill>
              </a:rPr>
              <a:t>off</a:t>
            </a:r>
            <a:r>
              <a:rPr lang="en-US" dirty="0"/>
              <a:t> and has 3 </a:t>
            </a:r>
            <a:r>
              <a:rPr lang="en-US" dirty="0">
                <a:solidFill>
                  <a:schemeClr val="accent1"/>
                </a:solidFill>
              </a:rPr>
              <a:t>on</a:t>
            </a:r>
            <a:r>
              <a:rPr lang="en-US" dirty="0"/>
              <a:t> neighbors </a:t>
            </a:r>
            <a:r>
              <a:rPr lang="en-US" dirty="0">
                <a:sym typeface="Wingdings" panose="05000000000000000000" pitchFamily="2" charset="2"/>
              </a:rPr>
              <a:t> </a:t>
            </a:r>
            <a:r>
              <a:rPr lang="en-US" dirty="0">
                <a:solidFill>
                  <a:schemeClr val="accent1"/>
                </a:solidFill>
                <a:sym typeface="Wingdings" panose="05000000000000000000" pitchFamily="2" charset="2"/>
              </a:rPr>
              <a:t>on</a:t>
            </a:r>
            <a:br>
              <a:rPr lang="en-US" dirty="0">
                <a:sym typeface="Wingdings" panose="05000000000000000000" pitchFamily="2" charset="2"/>
              </a:rPr>
            </a:br>
            <a:r>
              <a:rPr lang="en-US" dirty="0">
                <a:sym typeface="Wingdings" panose="05000000000000000000" pitchFamily="2" charset="2"/>
              </a:rPr>
              <a:t>If </a:t>
            </a:r>
            <a:r>
              <a:rPr lang="en-US" dirty="0">
                <a:solidFill>
                  <a:schemeClr val="accent1"/>
                </a:solidFill>
                <a:sym typeface="Wingdings" panose="05000000000000000000" pitchFamily="2" charset="2"/>
              </a:rPr>
              <a:t>on</a:t>
            </a:r>
            <a:r>
              <a:rPr lang="en-US" dirty="0">
                <a:sym typeface="Wingdings" panose="05000000000000000000" pitchFamily="2" charset="2"/>
              </a:rPr>
              <a:t> and has 2 or 3 </a:t>
            </a:r>
            <a:r>
              <a:rPr lang="en-US" dirty="0">
                <a:solidFill>
                  <a:schemeClr val="accent1"/>
                </a:solidFill>
                <a:sym typeface="Wingdings" panose="05000000000000000000" pitchFamily="2" charset="2"/>
              </a:rPr>
              <a:t>on</a:t>
            </a:r>
            <a:r>
              <a:rPr lang="en-US" dirty="0">
                <a:sym typeface="Wingdings" panose="05000000000000000000" pitchFamily="2" charset="2"/>
              </a:rPr>
              <a:t> neighbors  </a:t>
            </a:r>
            <a:r>
              <a:rPr lang="en-US" dirty="0">
                <a:solidFill>
                  <a:schemeClr val="accent1"/>
                </a:solidFill>
                <a:sym typeface="Wingdings" panose="05000000000000000000" pitchFamily="2" charset="2"/>
              </a:rPr>
              <a:t>on</a:t>
            </a:r>
            <a:br>
              <a:rPr lang="en-US" dirty="0">
                <a:sym typeface="Wingdings" panose="05000000000000000000" pitchFamily="2" charset="2"/>
              </a:rPr>
            </a:br>
            <a:r>
              <a:rPr lang="en-US" dirty="0">
                <a:sym typeface="Wingdings" panose="05000000000000000000" pitchFamily="2" charset="2"/>
              </a:rPr>
              <a:t>Else  </a:t>
            </a:r>
            <a:r>
              <a:rPr lang="en-US" dirty="0">
                <a:solidFill>
                  <a:srgbClr val="FF0000"/>
                </a:solidFill>
                <a:sym typeface="Wingdings" panose="05000000000000000000" pitchFamily="2" charset="2"/>
              </a:rPr>
              <a:t>off</a:t>
            </a:r>
          </a:p>
          <a:p>
            <a:pPr marL="0" indent="0">
              <a:buNone/>
            </a:pPr>
            <a:endParaRPr lang="en-US" dirty="0">
              <a:solidFill>
                <a:srgbClr val="FF0000"/>
              </a:solidFill>
              <a:sym typeface="Wingdings" panose="05000000000000000000" pitchFamily="2" charset="2"/>
            </a:endParaRPr>
          </a:p>
          <a:p>
            <a:pPr marL="0" indent="0">
              <a:buNone/>
            </a:pPr>
            <a:r>
              <a:rPr lang="en-US" dirty="0"/>
              <a:t>Can model population effects, finite resources</a:t>
            </a:r>
          </a:p>
        </p:txBody>
      </p:sp>
      <p:sp>
        <p:nvSpPr>
          <p:cNvPr id="4" name="Slide Number Placeholder 3">
            <a:extLst>
              <a:ext uri="{FF2B5EF4-FFF2-40B4-BE49-F238E27FC236}">
                <a16:creationId xmlns:a16="http://schemas.microsoft.com/office/drawing/2014/main" id="{19BBB9BE-35D3-482E-9E75-610C212EC848}"/>
              </a:ext>
            </a:extLst>
          </p:cNvPr>
          <p:cNvSpPr>
            <a:spLocks noGrp="1"/>
          </p:cNvSpPr>
          <p:nvPr>
            <p:ph type="sldNum" sz="quarter" idx="12"/>
          </p:nvPr>
        </p:nvSpPr>
        <p:spPr/>
        <p:txBody>
          <a:bodyPr/>
          <a:lstStyle/>
          <a:p>
            <a:fld id="{474E2427-8788-484D-A54B-CA5B3637160B}" type="slidenum">
              <a:rPr lang="en-US" smtClean="0"/>
              <a:t>14</a:t>
            </a:fld>
            <a:endParaRPr lang="en-US"/>
          </a:p>
        </p:txBody>
      </p:sp>
      <p:pic>
        <p:nvPicPr>
          <p:cNvPr id="1026" name="Picture 2" descr="Conway Gameof Life Pixel Art GIF - Conway Gameof Life Pixel Art Spread -  Discover &amp;amp;amp; Share GIFs">
            <a:extLst>
              <a:ext uri="{FF2B5EF4-FFF2-40B4-BE49-F238E27FC236}">
                <a16:creationId xmlns:a16="http://schemas.microsoft.com/office/drawing/2014/main" id="{49DB204E-C265-4889-BE75-AFE8AB998988}"/>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38200" y="3009891"/>
            <a:ext cx="2743200" cy="2192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950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353A2-7A4F-4EA1-80D5-4560EDB20DD1}"/>
              </a:ext>
            </a:extLst>
          </p:cNvPr>
          <p:cNvSpPr>
            <a:spLocks noGrp="1"/>
          </p:cNvSpPr>
          <p:nvPr>
            <p:ph type="title"/>
          </p:nvPr>
        </p:nvSpPr>
        <p:spPr/>
        <p:txBody>
          <a:bodyPr/>
          <a:lstStyle/>
          <a:p>
            <a:r>
              <a:rPr lang="en-US" dirty="0"/>
              <a:t>Schelling’s Segregation Model </a:t>
            </a:r>
            <a:br>
              <a:rPr lang="en-US" dirty="0"/>
            </a:br>
            <a:r>
              <a:rPr lang="en-US" dirty="0"/>
              <a:t>explores self-segregation of a population </a:t>
            </a:r>
          </a:p>
        </p:txBody>
      </p:sp>
      <p:sp>
        <p:nvSpPr>
          <p:cNvPr id="4" name="Content Placeholder 3">
            <a:extLst>
              <a:ext uri="{FF2B5EF4-FFF2-40B4-BE49-F238E27FC236}">
                <a16:creationId xmlns:a16="http://schemas.microsoft.com/office/drawing/2014/main" id="{FCFA52B8-2B24-43A1-B243-78DE99FBEFCB}"/>
              </a:ext>
            </a:extLst>
          </p:cNvPr>
          <p:cNvSpPr>
            <a:spLocks noGrp="1"/>
          </p:cNvSpPr>
          <p:nvPr>
            <p:ph idx="1"/>
          </p:nvPr>
        </p:nvSpPr>
        <p:spPr/>
        <p:txBody>
          <a:bodyPr>
            <a:normAutofit/>
          </a:bodyPr>
          <a:lstStyle/>
          <a:p>
            <a:pPr marL="0" indent="0">
              <a:buNone/>
            </a:pPr>
            <a:r>
              <a:rPr lang="en-US" dirty="0"/>
              <a:t>Like with Game of Life, agents live on a grid</a:t>
            </a:r>
          </a:p>
          <a:p>
            <a:pPr marL="0" indent="0">
              <a:buNone/>
            </a:pPr>
            <a:endParaRPr lang="en-US" dirty="0"/>
          </a:p>
          <a:p>
            <a:pPr marL="0" indent="0">
              <a:buNone/>
            </a:pPr>
            <a:r>
              <a:rPr lang="en-US" dirty="0"/>
              <a:t>They have two states {happy or unhappy} and belong to a group {majority or minority}</a:t>
            </a:r>
          </a:p>
          <a:p>
            <a:pPr marL="0" indent="0">
              <a:buNone/>
            </a:pPr>
            <a:endParaRPr lang="en-US" dirty="0"/>
          </a:p>
          <a:p>
            <a:pPr marL="0" indent="0">
              <a:buNone/>
            </a:pPr>
            <a:r>
              <a:rPr lang="en-US" dirty="0"/>
              <a:t>If % of neighbors that are from the agent’s group exceeds a threshold </a:t>
            </a:r>
            <a:r>
              <a:rPr lang="en-US" dirty="0">
                <a:sym typeface="Wingdings" panose="05000000000000000000" pitchFamily="2" charset="2"/>
              </a:rPr>
              <a:t> happy</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If unhappy  randomly move to new grid cell</a:t>
            </a:r>
            <a:endParaRPr lang="en-US" dirty="0"/>
          </a:p>
        </p:txBody>
      </p:sp>
      <p:sp>
        <p:nvSpPr>
          <p:cNvPr id="5" name="Slide Number Placeholder 4">
            <a:extLst>
              <a:ext uri="{FF2B5EF4-FFF2-40B4-BE49-F238E27FC236}">
                <a16:creationId xmlns:a16="http://schemas.microsoft.com/office/drawing/2014/main" id="{4C4F283B-CC71-4DF4-9E55-BA5F39F83B51}"/>
              </a:ext>
            </a:extLst>
          </p:cNvPr>
          <p:cNvSpPr>
            <a:spLocks noGrp="1"/>
          </p:cNvSpPr>
          <p:nvPr>
            <p:ph type="sldNum" sz="quarter" idx="12"/>
          </p:nvPr>
        </p:nvSpPr>
        <p:spPr/>
        <p:txBody>
          <a:bodyPr/>
          <a:lstStyle/>
          <a:p>
            <a:fld id="{474E2427-8788-484D-A54B-CA5B3637160B}" type="slidenum">
              <a:rPr lang="en-US" smtClean="0"/>
              <a:t>15</a:t>
            </a:fld>
            <a:endParaRPr lang="en-US"/>
          </a:p>
        </p:txBody>
      </p:sp>
    </p:spTree>
    <p:extLst>
      <p:ext uri="{BB962C8B-B14F-4D97-AF65-F5344CB8AC3E}">
        <p14:creationId xmlns:p14="http://schemas.microsoft.com/office/powerpoint/2010/main" val="1238194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483DD3-E550-4171-9434-35FE45F27F88}"/>
              </a:ext>
            </a:extLst>
          </p:cNvPr>
          <p:cNvSpPr>
            <a:spLocks noGrp="1"/>
          </p:cNvSpPr>
          <p:nvPr>
            <p:ph type="title"/>
          </p:nvPr>
        </p:nvSpPr>
        <p:spPr/>
        <p:txBody>
          <a:bodyPr/>
          <a:lstStyle/>
          <a:p>
            <a:r>
              <a:rPr lang="en-US" dirty="0">
                <a:solidFill>
                  <a:schemeClr val="bg1">
                    <a:lumMod val="50000"/>
                  </a:schemeClr>
                </a:solidFill>
              </a:rPr>
              <a:t>Agent-Based Simulation</a:t>
            </a:r>
          </a:p>
        </p:txBody>
      </p:sp>
      <p:sp>
        <p:nvSpPr>
          <p:cNvPr id="5" name="Content Placeholder 4">
            <a:extLst>
              <a:ext uri="{FF2B5EF4-FFF2-40B4-BE49-F238E27FC236}">
                <a16:creationId xmlns:a16="http://schemas.microsoft.com/office/drawing/2014/main" id="{27A6B7CE-52FD-4D7A-9E6C-20FEA4A2F098}"/>
              </a:ext>
            </a:extLst>
          </p:cNvPr>
          <p:cNvSpPr>
            <a:spLocks noGrp="1"/>
          </p:cNvSpPr>
          <p:nvPr>
            <p:ph idx="1"/>
          </p:nvPr>
        </p:nvSpPr>
        <p:spPr>
          <a:xfrm>
            <a:off x="4038600" y="1825624"/>
            <a:ext cx="7315200" cy="4665667"/>
          </a:xfrm>
        </p:spPr>
        <p:txBody>
          <a:bodyPr>
            <a:normAutofit/>
          </a:bodyPr>
          <a:lstStyle/>
          <a:p>
            <a:pPr marL="0" indent="0">
              <a:buNone/>
            </a:pPr>
            <a:r>
              <a:rPr lang="en-US" dirty="0">
                <a:solidFill>
                  <a:schemeClr val="bg1">
                    <a:lumMod val="50000"/>
                  </a:schemeClr>
                </a:solidFill>
              </a:rPr>
              <a:t>Agent-based simulation basics</a:t>
            </a:r>
          </a:p>
          <a:p>
            <a:pPr marL="0" indent="0">
              <a:buNone/>
            </a:pPr>
            <a:endParaRPr lang="en-US" dirty="0">
              <a:solidFill>
                <a:schemeClr val="bg1">
                  <a:lumMod val="50000"/>
                </a:schemeClr>
              </a:solidFill>
            </a:endParaRPr>
          </a:p>
          <a:p>
            <a:pPr marL="0" indent="0">
              <a:buNone/>
            </a:pPr>
            <a:r>
              <a:rPr lang="en-US" dirty="0">
                <a:solidFill>
                  <a:schemeClr val="bg1">
                    <a:lumMod val="50000"/>
                  </a:schemeClr>
                </a:solidFill>
              </a:rPr>
              <a:t>Cellular automata</a:t>
            </a:r>
          </a:p>
          <a:p>
            <a:pPr marL="0" indent="0">
              <a:buNone/>
            </a:pPr>
            <a:endParaRPr lang="en-US" dirty="0"/>
          </a:p>
          <a:p>
            <a:pPr marL="0" indent="0">
              <a:buNone/>
            </a:pPr>
            <a:r>
              <a:rPr lang="en-US" dirty="0"/>
              <a:t>Military applications</a:t>
            </a:r>
          </a:p>
        </p:txBody>
      </p:sp>
      <p:sp>
        <p:nvSpPr>
          <p:cNvPr id="3" name="Slide Number Placeholder 2">
            <a:extLst>
              <a:ext uri="{FF2B5EF4-FFF2-40B4-BE49-F238E27FC236}">
                <a16:creationId xmlns:a16="http://schemas.microsoft.com/office/drawing/2014/main" id="{6E1C3856-AED5-4748-9F4A-AAE9FA8BD8E6}"/>
              </a:ext>
            </a:extLst>
          </p:cNvPr>
          <p:cNvSpPr>
            <a:spLocks noGrp="1"/>
          </p:cNvSpPr>
          <p:nvPr>
            <p:ph type="sldNum" sz="quarter" idx="12"/>
          </p:nvPr>
        </p:nvSpPr>
        <p:spPr/>
        <p:txBody>
          <a:bodyPr/>
          <a:lstStyle/>
          <a:p>
            <a:fld id="{474E2427-8788-484D-A54B-CA5B3637160B}" type="slidenum">
              <a:rPr lang="en-US" smtClean="0"/>
              <a:t>16</a:t>
            </a:fld>
            <a:endParaRPr lang="en-US"/>
          </a:p>
        </p:txBody>
      </p:sp>
    </p:spTree>
    <p:extLst>
      <p:ext uri="{BB962C8B-B14F-4D97-AF65-F5344CB8AC3E}">
        <p14:creationId xmlns:p14="http://schemas.microsoft.com/office/powerpoint/2010/main" val="4266649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D252EC-9143-4DD3-89D8-E7DA7D38EFF1}"/>
              </a:ext>
            </a:extLst>
          </p:cNvPr>
          <p:cNvSpPr>
            <a:spLocks noGrp="1"/>
          </p:cNvSpPr>
          <p:nvPr>
            <p:ph type="title"/>
          </p:nvPr>
        </p:nvSpPr>
        <p:spPr/>
        <p:txBody>
          <a:bodyPr/>
          <a:lstStyle/>
          <a:p>
            <a:r>
              <a:rPr lang="en-US" dirty="0"/>
              <a:t>The most important—&amp; difficult—part of conflict to model is interaction of the entities</a:t>
            </a:r>
          </a:p>
        </p:txBody>
      </p:sp>
      <p:sp>
        <p:nvSpPr>
          <p:cNvPr id="5" name="Content Placeholder 4">
            <a:extLst>
              <a:ext uri="{FF2B5EF4-FFF2-40B4-BE49-F238E27FC236}">
                <a16:creationId xmlns:a16="http://schemas.microsoft.com/office/drawing/2014/main" id="{A2DB9993-4976-4930-A7F7-933FF36B6684}"/>
              </a:ext>
            </a:extLst>
          </p:cNvPr>
          <p:cNvSpPr>
            <a:spLocks noGrp="1"/>
          </p:cNvSpPr>
          <p:nvPr>
            <p:ph idx="1"/>
          </p:nvPr>
        </p:nvSpPr>
        <p:spPr/>
        <p:txBody>
          <a:bodyPr/>
          <a:lstStyle/>
          <a:p>
            <a:pPr marL="0" indent="0">
              <a:buNone/>
            </a:pPr>
            <a:r>
              <a:rPr lang="en-US" dirty="0"/>
              <a:t>Entities adapt during conflict in response</a:t>
            </a:r>
          </a:p>
          <a:p>
            <a:pPr marL="0" indent="0">
              <a:buNone/>
            </a:pPr>
            <a:endParaRPr lang="en-US" dirty="0"/>
          </a:p>
          <a:p>
            <a:pPr marL="0" indent="0">
              <a:buNone/>
            </a:pPr>
            <a:r>
              <a:rPr lang="en-US" dirty="0"/>
              <a:t>Military agents are organized into hierarchies across space/time that have feedback loops</a:t>
            </a:r>
          </a:p>
          <a:p>
            <a:pPr marL="0" indent="0">
              <a:buNone/>
            </a:pPr>
            <a:endParaRPr lang="en-US" dirty="0"/>
          </a:p>
          <a:p>
            <a:pPr marL="0" indent="0">
              <a:buNone/>
            </a:pPr>
            <a:r>
              <a:rPr lang="en-US" dirty="0"/>
              <a:t>Behavior-driven effects (may) dominate issues related to transformational warfare</a:t>
            </a:r>
          </a:p>
          <a:p>
            <a:pPr marL="0" indent="0">
              <a:buNone/>
            </a:pPr>
            <a:endParaRPr lang="en-US" dirty="0"/>
          </a:p>
          <a:p>
            <a:pPr marL="0" indent="0">
              <a:buNone/>
            </a:pPr>
            <a:r>
              <a:rPr lang="en-US" dirty="0"/>
              <a:t>System performance: still important, but…</a:t>
            </a:r>
          </a:p>
        </p:txBody>
      </p:sp>
    </p:spTree>
    <p:extLst>
      <p:ext uri="{BB962C8B-B14F-4D97-AF65-F5344CB8AC3E}">
        <p14:creationId xmlns:p14="http://schemas.microsoft.com/office/powerpoint/2010/main" val="3725237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93BDBC-A290-44F5-BC14-29DE81E2366E}"/>
              </a:ext>
            </a:extLst>
          </p:cNvPr>
          <p:cNvSpPr>
            <a:spLocks noGrp="1"/>
          </p:cNvSpPr>
          <p:nvPr>
            <p:ph type="title"/>
          </p:nvPr>
        </p:nvSpPr>
        <p:spPr/>
        <p:txBody>
          <a:bodyPr/>
          <a:lstStyle/>
          <a:p>
            <a:r>
              <a:rPr lang="en-US" dirty="0"/>
              <a:t>Example: Bay of Biscay U-Boat Suppression</a:t>
            </a:r>
            <a:br>
              <a:rPr lang="en-US" dirty="0"/>
            </a:br>
            <a:r>
              <a:rPr lang="en-US" dirty="0">
                <a:solidFill>
                  <a:schemeClr val="bg1">
                    <a:lumMod val="50000"/>
                  </a:schemeClr>
                </a:solidFill>
              </a:rPr>
              <a:t>Dr. Champagne’s AFIT dissertation work</a:t>
            </a:r>
          </a:p>
        </p:txBody>
      </p:sp>
      <p:sp>
        <p:nvSpPr>
          <p:cNvPr id="4" name="Slide Number Placeholder 3">
            <a:extLst>
              <a:ext uri="{FF2B5EF4-FFF2-40B4-BE49-F238E27FC236}">
                <a16:creationId xmlns:a16="http://schemas.microsoft.com/office/drawing/2014/main" id="{FDD891FA-D26C-46F6-BA39-21D3B769B2DA}"/>
              </a:ext>
            </a:extLst>
          </p:cNvPr>
          <p:cNvSpPr>
            <a:spLocks noGrp="1"/>
          </p:cNvSpPr>
          <p:nvPr>
            <p:ph type="sldNum" sz="quarter" idx="12"/>
          </p:nvPr>
        </p:nvSpPr>
        <p:spPr/>
        <p:txBody>
          <a:bodyPr/>
          <a:lstStyle/>
          <a:p>
            <a:fld id="{474E2427-8788-484D-A54B-CA5B3637160B}" type="slidenum">
              <a:rPr lang="en-US" smtClean="0"/>
              <a:t>18</a:t>
            </a:fld>
            <a:endParaRPr lang="en-US"/>
          </a:p>
        </p:txBody>
      </p:sp>
      <p:pic>
        <p:nvPicPr>
          <p:cNvPr id="7" name="Picture 6">
            <a:extLst>
              <a:ext uri="{FF2B5EF4-FFF2-40B4-BE49-F238E27FC236}">
                <a16:creationId xmlns:a16="http://schemas.microsoft.com/office/drawing/2014/main" id="{F42FE203-B5E2-4804-920E-44F35F07E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17956"/>
            <a:ext cx="9669346" cy="4946072"/>
          </a:xfrm>
          <a:prstGeom prst="rect">
            <a:avLst/>
          </a:prstGeom>
        </p:spPr>
      </p:pic>
    </p:spTree>
    <p:extLst>
      <p:ext uri="{BB962C8B-B14F-4D97-AF65-F5344CB8AC3E}">
        <p14:creationId xmlns:p14="http://schemas.microsoft.com/office/powerpoint/2010/main" val="787651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4CF0BF-54A6-45BA-8AB2-00D3C7D67ED2}"/>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A31D90E5-DED5-4A44-9234-57856E05BC74}"/>
              </a:ext>
            </a:extLst>
          </p:cNvPr>
          <p:cNvSpPr>
            <a:spLocks noGrp="1"/>
          </p:cNvSpPr>
          <p:nvPr>
            <p:ph type="sldNum" sz="quarter" idx="12"/>
          </p:nvPr>
        </p:nvSpPr>
        <p:spPr/>
        <p:txBody>
          <a:bodyPr/>
          <a:lstStyle/>
          <a:p>
            <a:fld id="{474E2427-8788-484D-A54B-CA5B3637160B}" type="slidenum">
              <a:rPr lang="en-US" smtClean="0"/>
              <a:t>19</a:t>
            </a:fld>
            <a:endParaRPr lang="en-US"/>
          </a:p>
        </p:txBody>
      </p:sp>
      <p:pic>
        <p:nvPicPr>
          <p:cNvPr id="5" name="Picture 4">
            <a:extLst>
              <a:ext uri="{FF2B5EF4-FFF2-40B4-BE49-F238E27FC236}">
                <a16:creationId xmlns:a16="http://schemas.microsoft.com/office/drawing/2014/main" id="{7AA96009-7323-47CF-A364-2819182FC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737988"/>
            <a:ext cx="10515600" cy="4058364"/>
          </a:xfrm>
          <a:prstGeom prst="rect">
            <a:avLst/>
          </a:prstGeom>
        </p:spPr>
      </p:pic>
    </p:spTree>
    <p:extLst>
      <p:ext uri="{BB962C8B-B14F-4D97-AF65-F5344CB8AC3E}">
        <p14:creationId xmlns:p14="http://schemas.microsoft.com/office/powerpoint/2010/main" val="1983160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DFB37-B1A6-4C37-9BC6-554E6019D5D0}"/>
              </a:ext>
            </a:extLst>
          </p:cNvPr>
          <p:cNvSpPr>
            <a:spLocks noGrp="1"/>
          </p:cNvSpPr>
          <p:nvPr>
            <p:ph type="title"/>
          </p:nvPr>
        </p:nvSpPr>
        <p:spPr/>
        <p:txBody>
          <a:bodyPr/>
          <a:lstStyle/>
          <a:p>
            <a:r>
              <a:rPr lang="en-US" dirty="0"/>
              <a:t>Lesson objectives</a:t>
            </a:r>
          </a:p>
        </p:txBody>
      </p:sp>
      <p:sp>
        <p:nvSpPr>
          <p:cNvPr id="3" name="Content Placeholder 2">
            <a:extLst>
              <a:ext uri="{FF2B5EF4-FFF2-40B4-BE49-F238E27FC236}">
                <a16:creationId xmlns:a16="http://schemas.microsoft.com/office/drawing/2014/main" id="{D79A0C62-7744-434E-AF7E-8BFFAE36B8C4}"/>
              </a:ext>
            </a:extLst>
          </p:cNvPr>
          <p:cNvSpPr>
            <a:spLocks noGrp="1"/>
          </p:cNvSpPr>
          <p:nvPr>
            <p:ph idx="1"/>
          </p:nvPr>
        </p:nvSpPr>
        <p:spPr>
          <a:xfrm>
            <a:off x="838200" y="1825624"/>
            <a:ext cx="10515600" cy="4545195"/>
          </a:xfrm>
        </p:spPr>
        <p:txBody>
          <a:bodyPr>
            <a:normAutofit/>
          </a:bodyPr>
          <a:lstStyle/>
          <a:p>
            <a:pPr marL="514350" indent="-514350">
              <a:spcAft>
                <a:spcPts val="1200"/>
              </a:spcAft>
              <a:buFont typeface="+mj-lt"/>
              <a:buAutoNum type="arabicPeriod"/>
            </a:pPr>
            <a:r>
              <a:rPr lang="en-US" dirty="0"/>
              <a:t>Learn how agent-based simulation differs </a:t>
            </a:r>
            <a:br>
              <a:rPr lang="en-US" dirty="0"/>
            </a:br>
            <a:r>
              <a:rPr lang="en-US" dirty="0"/>
              <a:t>from discrete-event simulation</a:t>
            </a:r>
          </a:p>
          <a:p>
            <a:pPr marL="514350" indent="-514350">
              <a:spcAft>
                <a:spcPts val="1200"/>
              </a:spcAft>
              <a:buFont typeface="+mj-lt"/>
              <a:buAutoNum type="arabicPeriod"/>
            </a:pPr>
            <a:endParaRPr lang="en-US" dirty="0"/>
          </a:p>
          <a:p>
            <a:pPr marL="514350" indent="-514350">
              <a:spcAft>
                <a:spcPts val="1200"/>
              </a:spcAft>
              <a:buFont typeface="+mj-lt"/>
              <a:buAutoNum type="arabicPeriod"/>
            </a:pPr>
            <a:r>
              <a:rPr lang="en-US" dirty="0"/>
              <a:t>Understand that systems of simple interactions </a:t>
            </a:r>
            <a:br>
              <a:rPr lang="en-US" dirty="0"/>
            </a:br>
            <a:r>
              <a:rPr lang="en-US" dirty="0"/>
              <a:t>can lead to emergent complex behavior</a:t>
            </a:r>
          </a:p>
        </p:txBody>
      </p:sp>
      <p:sp>
        <p:nvSpPr>
          <p:cNvPr id="4" name="Slide Number Placeholder 3">
            <a:extLst>
              <a:ext uri="{FF2B5EF4-FFF2-40B4-BE49-F238E27FC236}">
                <a16:creationId xmlns:a16="http://schemas.microsoft.com/office/drawing/2014/main" id="{CACF8D85-52EA-4D94-9A96-9593C31CE4AD}"/>
              </a:ext>
            </a:extLst>
          </p:cNvPr>
          <p:cNvSpPr>
            <a:spLocks noGrp="1"/>
          </p:cNvSpPr>
          <p:nvPr>
            <p:ph type="sldNum" sz="quarter" idx="12"/>
          </p:nvPr>
        </p:nvSpPr>
        <p:spPr/>
        <p:txBody>
          <a:bodyPr/>
          <a:lstStyle/>
          <a:p>
            <a:fld id="{474E2427-8788-484D-A54B-CA5B3637160B}" type="slidenum">
              <a:rPr lang="en-US" smtClean="0"/>
              <a:t>2</a:t>
            </a:fld>
            <a:endParaRPr lang="en-US"/>
          </a:p>
        </p:txBody>
      </p:sp>
    </p:spTree>
    <p:extLst>
      <p:ext uri="{BB962C8B-B14F-4D97-AF65-F5344CB8AC3E}">
        <p14:creationId xmlns:p14="http://schemas.microsoft.com/office/powerpoint/2010/main" val="672249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0327-42DF-4372-99D7-0A31A1A6F20B}"/>
              </a:ext>
            </a:extLst>
          </p:cNvPr>
          <p:cNvSpPr>
            <a:spLocks noGrp="1"/>
          </p:cNvSpPr>
          <p:nvPr>
            <p:ph type="title"/>
          </p:nvPr>
        </p:nvSpPr>
        <p:spPr/>
        <p:txBody>
          <a:bodyPr/>
          <a:lstStyle/>
          <a:p>
            <a:r>
              <a:rPr lang="en-US" dirty="0"/>
              <a:t>Allied aircraft executed search patterns </a:t>
            </a:r>
            <a:br>
              <a:rPr lang="en-US" dirty="0"/>
            </a:br>
            <a:r>
              <a:rPr lang="en-US" dirty="0"/>
              <a:t>to try to detect U-Boats at the surface</a:t>
            </a:r>
          </a:p>
        </p:txBody>
      </p:sp>
      <p:sp>
        <p:nvSpPr>
          <p:cNvPr id="3" name="Slide Number Placeholder 2">
            <a:extLst>
              <a:ext uri="{FF2B5EF4-FFF2-40B4-BE49-F238E27FC236}">
                <a16:creationId xmlns:a16="http://schemas.microsoft.com/office/drawing/2014/main" id="{16C540DC-4723-435D-AEB4-B4D0325F7507}"/>
              </a:ext>
            </a:extLst>
          </p:cNvPr>
          <p:cNvSpPr>
            <a:spLocks noGrp="1"/>
          </p:cNvSpPr>
          <p:nvPr>
            <p:ph type="sldNum" sz="quarter" idx="12"/>
          </p:nvPr>
        </p:nvSpPr>
        <p:spPr/>
        <p:txBody>
          <a:bodyPr/>
          <a:lstStyle/>
          <a:p>
            <a:fld id="{474E2427-8788-484D-A54B-CA5B3637160B}" type="slidenum">
              <a:rPr lang="en-US" smtClean="0"/>
              <a:t>20</a:t>
            </a:fld>
            <a:endParaRPr lang="en-US"/>
          </a:p>
        </p:txBody>
      </p:sp>
      <p:pic>
        <p:nvPicPr>
          <p:cNvPr id="5" name="Picture 4">
            <a:extLst>
              <a:ext uri="{FF2B5EF4-FFF2-40B4-BE49-F238E27FC236}">
                <a16:creationId xmlns:a16="http://schemas.microsoft.com/office/drawing/2014/main" id="{D8891A9E-2E48-4231-B1DD-18D1ADCF2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99997"/>
            <a:ext cx="7050657" cy="4691294"/>
          </a:xfrm>
          <a:prstGeom prst="rect">
            <a:avLst/>
          </a:prstGeom>
        </p:spPr>
      </p:pic>
    </p:spTree>
    <p:extLst>
      <p:ext uri="{BB962C8B-B14F-4D97-AF65-F5344CB8AC3E}">
        <p14:creationId xmlns:p14="http://schemas.microsoft.com/office/powerpoint/2010/main" val="1728580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8C348-6B5C-45E6-AFCE-D0700231CF5F}"/>
              </a:ext>
            </a:extLst>
          </p:cNvPr>
          <p:cNvSpPr>
            <a:spLocks noGrp="1"/>
          </p:cNvSpPr>
          <p:nvPr>
            <p:ph type="title"/>
          </p:nvPr>
        </p:nvSpPr>
        <p:spPr/>
        <p:txBody>
          <a:bodyPr/>
          <a:lstStyle/>
          <a:p>
            <a:r>
              <a:rPr lang="en-US" dirty="0"/>
              <a:t>Both aircraft and U-Boats were modeled as agents with autonomous and distinct behavior</a:t>
            </a:r>
          </a:p>
        </p:txBody>
      </p:sp>
      <p:sp>
        <p:nvSpPr>
          <p:cNvPr id="3" name="Slide Number Placeholder 2">
            <a:extLst>
              <a:ext uri="{FF2B5EF4-FFF2-40B4-BE49-F238E27FC236}">
                <a16:creationId xmlns:a16="http://schemas.microsoft.com/office/drawing/2014/main" id="{20B241D1-5F4A-439F-962E-1E7894F59984}"/>
              </a:ext>
            </a:extLst>
          </p:cNvPr>
          <p:cNvSpPr>
            <a:spLocks noGrp="1"/>
          </p:cNvSpPr>
          <p:nvPr>
            <p:ph type="sldNum" sz="quarter" idx="12"/>
          </p:nvPr>
        </p:nvSpPr>
        <p:spPr/>
        <p:txBody>
          <a:bodyPr/>
          <a:lstStyle/>
          <a:p>
            <a:fld id="{474E2427-8788-484D-A54B-CA5B3637160B}" type="slidenum">
              <a:rPr lang="en-US" smtClean="0"/>
              <a:t>21</a:t>
            </a:fld>
            <a:endParaRPr lang="en-US"/>
          </a:p>
        </p:txBody>
      </p:sp>
      <p:pic>
        <p:nvPicPr>
          <p:cNvPr id="5" name="Picture 4">
            <a:extLst>
              <a:ext uri="{FF2B5EF4-FFF2-40B4-BE49-F238E27FC236}">
                <a16:creationId xmlns:a16="http://schemas.microsoft.com/office/drawing/2014/main" id="{1BBFE9ED-D05F-4EAC-80C5-7B1B724D1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02085"/>
            <a:ext cx="8766046" cy="4589205"/>
          </a:xfrm>
          <a:prstGeom prst="rect">
            <a:avLst/>
          </a:prstGeom>
        </p:spPr>
      </p:pic>
    </p:spTree>
    <p:extLst>
      <p:ext uri="{BB962C8B-B14F-4D97-AF65-F5344CB8AC3E}">
        <p14:creationId xmlns:p14="http://schemas.microsoft.com/office/powerpoint/2010/main" val="1343302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483DD3-E550-4171-9434-35FE45F27F88}"/>
              </a:ext>
            </a:extLst>
          </p:cNvPr>
          <p:cNvSpPr>
            <a:spLocks noGrp="1"/>
          </p:cNvSpPr>
          <p:nvPr>
            <p:ph type="title"/>
          </p:nvPr>
        </p:nvSpPr>
        <p:spPr/>
        <p:txBody>
          <a:bodyPr/>
          <a:lstStyle/>
          <a:p>
            <a:r>
              <a:rPr lang="en-US" dirty="0"/>
              <a:t>Agent-Based Simulation</a:t>
            </a:r>
          </a:p>
        </p:txBody>
      </p:sp>
      <p:sp>
        <p:nvSpPr>
          <p:cNvPr id="5" name="Content Placeholder 4">
            <a:extLst>
              <a:ext uri="{FF2B5EF4-FFF2-40B4-BE49-F238E27FC236}">
                <a16:creationId xmlns:a16="http://schemas.microsoft.com/office/drawing/2014/main" id="{27A6B7CE-52FD-4D7A-9E6C-20FEA4A2F098}"/>
              </a:ext>
            </a:extLst>
          </p:cNvPr>
          <p:cNvSpPr>
            <a:spLocks noGrp="1"/>
          </p:cNvSpPr>
          <p:nvPr>
            <p:ph idx="1"/>
          </p:nvPr>
        </p:nvSpPr>
        <p:spPr>
          <a:xfrm>
            <a:off x="4038600" y="1825624"/>
            <a:ext cx="7315200" cy="4665667"/>
          </a:xfrm>
        </p:spPr>
        <p:txBody>
          <a:bodyPr>
            <a:normAutofit/>
          </a:bodyPr>
          <a:lstStyle/>
          <a:p>
            <a:pPr marL="0" indent="0">
              <a:buNone/>
            </a:pPr>
            <a:r>
              <a:rPr lang="en-US" dirty="0"/>
              <a:t>Agent-based simulation basics</a:t>
            </a:r>
          </a:p>
          <a:p>
            <a:pPr marL="0" indent="0">
              <a:buNone/>
            </a:pPr>
            <a:endParaRPr lang="en-US" dirty="0"/>
          </a:p>
          <a:p>
            <a:pPr marL="0" indent="0">
              <a:buNone/>
            </a:pPr>
            <a:r>
              <a:rPr lang="en-US" dirty="0"/>
              <a:t>Cellular automata</a:t>
            </a:r>
          </a:p>
          <a:p>
            <a:pPr marL="0" indent="0">
              <a:buNone/>
            </a:pPr>
            <a:endParaRPr lang="en-US" dirty="0"/>
          </a:p>
          <a:p>
            <a:pPr marL="0" indent="0">
              <a:buNone/>
            </a:pPr>
            <a:r>
              <a:rPr lang="en-US" dirty="0"/>
              <a:t>Military applications</a:t>
            </a:r>
          </a:p>
        </p:txBody>
      </p:sp>
      <p:sp>
        <p:nvSpPr>
          <p:cNvPr id="3" name="Slide Number Placeholder 2">
            <a:extLst>
              <a:ext uri="{FF2B5EF4-FFF2-40B4-BE49-F238E27FC236}">
                <a16:creationId xmlns:a16="http://schemas.microsoft.com/office/drawing/2014/main" id="{6E1C3856-AED5-4748-9F4A-AAE9FA8BD8E6}"/>
              </a:ext>
            </a:extLst>
          </p:cNvPr>
          <p:cNvSpPr>
            <a:spLocks noGrp="1"/>
          </p:cNvSpPr>
          <p:nvPr>
            <p:ph type="sldNum" sz="quarter" idx="12"/>
          </p:nvPr>
        </p:nvSpPr>
        <p:spPr/>
        <p:txBody>
          <a:bodyPr/>
          <a:lstStyle/>
          <a:p>
            <a:fld id="{474E2427-8788-484D-A54B-CA5B3637160B}" type="slidenum">
              <a:rPr lang="en-US" smtClean="0"/>
              <a:t>22</a:t>
            </a:fld>
            <a:endParaRPr lang="en-US"/>
          </a:p>
        </p:txBody>
      </p:sp>
    </p:spTree>
    <p:extLst>
      <p:ext uri="{BB962C8B-B14F-4D97-AF65-F5344CB8AC3E}">
        <p14:creationId xmlns:p14="http://schemas.microsoft.com/office/powerpoint/2010/main" val="3804877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DFB37-B1A6-4C37-9BC6-554E6019D5D0}"/>
              </a:ext>
            </a:extLst>
          </p:cNvPr>
          <p:cNvSpPr>
            <a:spLocks noGrp="1"/>
          </p:cNvSpPr>
          <p:nvPr>
            <p:ph type="title"/>
          </p:nvPr>
        </p:nvSpPr>
        <p:spPr/>
        <p:txBody>
          <a:bodyPr/>
          <a:lstStyle/>
          <a:p>
            <a:r>
              <a:rPr lang="en-US" dirty="0"/>
              <a:t>Lesson objectives</a:t>
            </a:r>
          </a:p>
        </p:txBody>
      </p:sp>
      <p:sp>
        <p:nvSpPr>
          <p:cNvPr id="3" name="Content Placeholder 2">
            <a:extLst>
              <a:ext uri="{FF2B5EF4-FFF2-40B4-BE49-F238E27FC236}">
                <a16:creationId xmlns:a16="http://schemas.microsoft.com/office/drawing/2014/main" id="{D79A0C62-7744-434E-AF7E-8BFFAE36B8C4}"/>
              </a:ext>
            </a:extLst>
          </p:cNvPr>
          <p:cNvSpPr>
            <a:spLocks noGrp="1"/>
          </p:cNvSpPr>
          <p:nvPr>
            <p:ph idx="1"/>
          </p:nvPr>
        </p:nvSpPr>
        <p:spPr>
          <a:xfrm>
            <a:off x="838200" y="1825624"/>
            <a:ext cx="10515600" cy="4545195"/>
          </a:xfrm>
        </p:spPr>
        <p:txBody>
          <a:bodyPr>
            <a:normAutofit/>
          </a:bodyPr>
          <a:lstStyle/>
          <a:p>
            <a:pPr marL="514350" indent="-514350">
              <a:spcAft>
                <a:spcPts val="1200"/>
              </a:spcAft>
              <a:buFont typeface="+mj-lt"/>
              <a:buAutoNum type="arabicPeriod"/>
            </a:pPr>
            <a:r>
              <a:rPr lang="en-US" dirty="0"/>
              <a:t>Learn how agent-based simulation differs </a:t>
            </a:r>
            <a:br>
              <a:rPr lang="en-US" dirty="0"/>
            </a:br>
            <a:r>
              <a:rPr lang="en-US" dirty="0"/>
              <a:t>from discrete-event simulation</a:t>
            </a:r>
          </a:p>
          <a:p>
            <a:pPr marL="514350" indent="-514350">
              <a:spcAft>
                <a:spcPts val="1200"/>
              </a:spcAft>
              <a:buFont typeface="+mj-lt"/>
              <a:buAutoNum type="arabicPeriod"/>
            </a:pPr>
            <a:endParaRPr lang="en-US" dirty="0"/>
          </a:p>
          <a:p>
            <a:pPr marL="514350" indent="-514350">
              <a:spcAft>
                <a:spcPts val="1200"/>
              </a:spcAft>
              <a:buFont typeface="+mj-lt"/>
              <a:buAutoNum type="arabicPeriod"/>
            </a:pPr>
            <a:r>
              <a:rPr lang="en-US" dirty="0"/>
              <a:t>Understand that systems of simple interactions </a:t>
            </a:r>
            <a:br>
              <a:rPr lang="en-US" dirty="0"/>
            </a:br>
            <a:r>
              <a:rPr lang="en-US" dirty="0"/>
              <a:t>can lead to emergent complex behavior</a:t>
            </a:r>
          </a:p>
        </p:txBody>
      </p:sp>
      <p:sp>
        <p:nvSpPr>
          <p:cNvPr id="4" name="Slide Number Placeholder 3">
            <a:extLst>
              <a:ext uri="{FF2B5EF4-FFF2-40B4-BE49-F238E27FC236}">
                <a16:creationId xmlns:a16="http://schemas.microsoft.com/office/drawing/2014/main" id="{CACF8D85-52EA-4D94-9A96-9593C31CE4AD}"/>
              </a:ext>
            </a:extLst>
          </p:cNvPr>
          <p:cNvSpPr>
            <a:spLocks noGrp="1"/>
          </p:cNvSpPr>
          <p:nvPr>
            <p:ph type="sldNum" sz="quarter" idx="12"/>
          </p:nvPr>
        </p:nvSpPr>
        <p:spPr/>
        <p:txBody>
          <a:bodyPr/>
          <a:lstStyle/>
          <a:p>
            <a:fld id="{474E2427-8788-484D-A54B-CA5B3637160B}" type="slidenum">
              <a:rPr lang="en-US" smtClean="0"/>
              <a:t>23</a:t>
            </a:fld>
            <a:endParaRPr lang="en-US"/>
          </a:p>
        </p:txBody>
      </p:sp>
    </p:spTree>
    <p:extLst>
      <p:ext uri="{BB962C8B-B14F-4D97-AF65-F5344CB8AC3E}">
        <p14:creationId xmlns:p14="http://schemas.microsoft.com/office/powerpoint/2010/main" val="546214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5944A-F50F-4AEA-9802-C069FDA24CB5}"/>
              </a:ext>
            </a:extLst>
          </p:cNvPr>
          <p:cNvSpPr>
            <a:spLocks noGrp="1"/>
          </p:cNvSpPr>
          <p:nvPr>
            <p:ph type="title"/>
          </p:nvPr>
        </p:nvSpPr>
        <p:spPr/>
        <p:txBody>
          <a:bodyPr>
            <a:normAutofit fontScale="90000"/>
          </a:bodyPr>
          <a:lstStyle/>
          <a:p>
            <a:r>
              <a:rPr lang="en-US" dirty="0">
                <a:solidFill>
                  <a:schemeClr val="bg1">
                    <a:lumMod val="50000"/>
                  </a:schemeClr>
                </a:solidFill>
              </a:rPr>
              <a:t>Learning outcomes: </a:t>
            </a:r>
            <a:r>
              <a:rPr lang="en-US" dirty="0"/>
              <a:t>At the end of </a:t>
            </a:r>
            <a:br>
              <a:rPr lang="en-US" dirty="0"/>
            </a:br>
            <a:r>
              <a:rPr lang="en-US" dirty="0"/>
              <a:t>this course, students will be able to:</a:t>
            </a:r>
            <a:br>
              <a:rPr lang="en-US" dirty="0"/>
            </a:br>
            <a:endParaRPr lang="en-US" dirty="0"/>
          </a:p>
        </p:txBody>
      </p:sp>
      <p:sp>
        <p:nvSpPr>
          <p:cNvPr id="3" name="Content Placeholder 2">
            <a:extLst>
              <a:ext uri="{FF2B5EF4-FFF2-40B4-BE49-F238E27FC236}">
                <a16:creationId xmlns:a16="http://schemas.microsoft.com/office/drawing/2014/main" id="{F16181BD-CF00-40B6-9E6B-CF23B254CEF3}"/>
              </a:ext>
            </a:extLst>
          </p:cNvPr>
          <p:cNvSpPr>
            <a:spLocks noGrp="1"/>
          </p:cNvSpPr>
          <p:nvPr>
            <p:ph idx="1"/>
          </p:nvPr>
        </p:nvSpPr>
        <p:spPr>
          <a:xfrm>
            <a:off x="838200" y="1825624"/>
            <a:ext cx="10515600" cy="4545195"/>
          </a:xfrm>
        </p:spPr>
        <p:txBody>
          <a:bodyPr>
            <a:normAutofit/>
          </a:bodyPr>
          <a:lstStyle/>
          <a:p>
            <a:pPr marL="0" indent="0">
              <a:buNone/>
            </a:pPr>
            <a:r>
              <a:rPr lang="en-US" sz="2400" dirty="0"/>
              <a:t>LO 1. </a:t>
            </a:r>
            <a:r>
              <a:rPr lang="en-US" sz="2400" dirty="0">
                <a:solidFill>
                  <a:srgbClr val="0070C0"/>
                </a:solidFill>
              </a:rPr>
              <a:t>Construct or modify a simulation model </a:t>
            </a:r>
            <a:r>
              <a:rPr lang="en-US" sz="2400" dirty="0"/>
              <a:t>in response to a </a:t>
            </a:r>
            <a:br>
              <a:rPr lang="en-US" sz="2400" dirty="0"/>
            </a:br>
            <a:r>
              <a:rPr lang="en-US" sz="2400" dirty="0"/>
              <a:t>system description using discrete-event simulation methodology. 	 </a:t>
            </a:r>
          </a:p>
          <a:p>
            <a:pPr marL="0" indent="0">
              <a:buNone/>
            </a:pPr>
            <a:r>
              <a:rPr lang="en-US" sz="2400" dirty="0"/>
              <a:t>LO 2. Differentiate between important and trivial </a:t>
            </a:r>
            <a:r>
              <a:rPr lang="en-US" sz="2400" dirty="0">
                <a:solidFill>
                  <a:srgbClr val="0070C0"/>
                </a:solidFill>
              </a:rPr>
              <a:t>sources of </a:t>
            </a:r>
            <a:br>
              <a:rPr lang="en-US" sz="2400" dirty="0">
                <a:solidFill>
                  <a:srgbClr val="0070C0"/>
                </a:solidFill>
              </a:rPr>
            </a:br>
            <a:r>
              <a:rPr lang="en-US" sz="2400" dirty="0">
                <a:solidFill>
                  <a:srgbClr val="0070C0"/>
                </a:solidFill>
              </a:rPr>
              <a:t>randomness or variability </a:t>
            </a:r>
            <a:r>
              <a:rPr lang="en-US" sz="2400" dirty="0"/>
              <a:t>in real-world processes.</a:t>
            </a:r>
          </a:p>
          <a:p>
            <a:pPr marL="0" indent="0">
              <a:buNone/>
            </a:pPr>
            <a:r>
              <a:rPr lang="en-US" sz="2400" dirty="0"/>
              <a:t>LO 3. Describe the </a:t>
            </a:r>
            <a:r>
              <a:rPr lang="en-US" sz="2400" dirty="0">
                <a:solidFill>
                  <a:srgbClr val="0070C0"/>
                </a:solidFill>
              </a:rPr>
              <a:t>theory</a:t>
            </a:r>
            <a:r>
              <a:rPr lang="en-US" sz="2400" dirty="0"/>
              <a:t> behind popular </a:t>
            </a:r>
            <a:r>
              <a:rPr lang="en-US" sz="2400" dirty="0">
                <a:solidFill>
                  <a:srgbClr val="0070C0"/>
                </a:solidFill>
              </a:rPr>
              <a:t>random variate </a:t>
            </a:r>
            <a:br>
              <a:rPr lang="en-US" sz="2400" dirty="0">
                <a:solidFill>
                  <a:srgbClr val="0070C0"/>
                </a:solidFill>
              </a:rPr>
            </a:br>
            <a:r>
              <a:rPr lang="en-US" sz="2400" dirty="0">
                <a:solidFill>
                  <a:srgbClr val="0070C0"/>
                </a:solidFill>
              </a:rPr>
              <a:t>generation techniques </a:t>
            </a:r>
            <a:r>
              <a:rPr lang="en-US" sz="2400" dirty="0"/>
              <a:t>and understand how they are </a:t>
            </a:r>
            <a:br>
              <a:rPr lang="en-US" sz="2400" dirty="0"/>
            </a:br>
            <a:r>
              <a:rPr lang="en-US" sz="2400" dirty="0"/>
              <a:t>implemented in computer simulation.</a:t>
            </a:r>
          </a:p>
          <a:p>
            <a:pPr marL="0" indent="0">
              <a:buNone/>
            </a:pPr>
            <a:r>
              <a:rPr lang="en-US" sz="2400" dirty="0"/>
              <a:t>LO 4. Analyze the output of a computer simulation </a:t>
            </a:r>
            <a:r>
              <a:rPr lang="en-US" sz="2400" dirty="0">
                <a:solidFill>
                  <a:srgbClr val="0070C0"/>
                </a:solidFill>
              </a:rPr>
              <a:t>to </a:t>
            </a:r>
            <a:br>
              <a:rPr lang="en-US" sz="2400" dirty="0">
                <a:solidFill>
                  <a:srgbClr val="0070C0"/>
                </a:solidFill>
              </a:rPr>
            </a:br>
            <a:r>
              <a:rPr lang="en-US" sz="2400" dirty="0">
                <a:solidFill>
                  <a:srgbClr val="0070C0"/>
                </a:solidFill>
              </a:rPr>
              <a:t>estimate system performance </a:t>
            </a:r>
            <a:r>
              <a:rPr lang="en-US" sz="2400" dirty="0"/>
              <a:t>parameters.</a:t>
            </a:r>
          </a:p>
          <a:p>
            <a:pPr marL="0" indent="0">
              <a:buNone/>
            </a:pPr>
            <a:r>
              <a:rPr lang="en-US" sz="2400" dirty="0"/>
              <a:t>LO 5. </a:t>
            </a:r>
            <a:r>
              <a:rPr lang="en-US" sz="2400" dirty="0">
                <a:solidFill>
                  <a:srgbClr val="0070C0"/>
                </a:solidFill>
              </a:rPr>
              <a:t>Evaluate alternative system designs </a:t>
            </a:r>
            <a:r>
              <a:rPr lang="en-US" sz="2400" dirty="0"/>
              <a:t>using simulation.</a:t>
            </a:r>
          </a:p>
          <a:p>
            <a:pPr marL="0" indent="0">
              <a:buNone/>
            </a:pPr>
            <a:r>
              <a:rPr lang="en-US" sz="2400" dirty="0"/>
              <a:t>LO 6. Carry out the process of model </a:t>
            </a:r>
            <a:r>
              <a:rPr lang="en-US" sz="2400" dirty="0">
                <a:solidFill>
                  <a:srgbClr val="0070C0"/>
                </a:solidFill>
              </a:rPr>
              <a:t>verification and validation</a:t>
            </a:r>
            <a:r>
              <a:rPr lang="en-US" sz="2400" dirty="0"/>
              <a:t>.</a:t>
            </a:r>
          </a:p>
        </p:txBody>
      </p:sp>
      <p:sp>
        <p:nvSpPr>
          <p:cNvPr id="4" name="Slide Number Placeholder 3">
            <a:extLst>
              <a:ext uri="{FF2B5EF4-FFF2-40B4-BE49-F238E27FC236}">
                <a16:creationId xmlns:a16="http://schemas.microsoft.com/office/drawing/2014/main" id="{917BCEF3-B81F-4AF2-BA8A-11B2F1966CB6}"/>
              </a:ext>
            </a:extLst>
          </p:cNvPr>
          <p:cNvSpPr>
            <a:spLocks noGrp="1"/>
          </p:cNvSpPr>
          <p:nvPr>
            <p:ph type="sldNum" sz="quarter" idx="12"/>
          </p:nvPr>
        </p:nvSpPr>
        <p:spPr/>
        <p:txBody>
          <a:bodyPr/>
          <a:lstStyle/>
          <a:p>
            <a:fld id="{474E2427-8788-484D-A54B-CA5B3637160B}" type="slidenum">
              <a:rPr lang="en-US" smtClean="0"/>
              <a:t>24</a:t>
            </a:fld>
            <a:endParaRPr lang="en-US"/>
          </a:p>
        </p:txBody>
      </p:sp>
    </p:spTree>
    <p:extLst>
      <p:ext uri="{BB962C8B-B14F-4D97-AF65-F5344CB8AC3E}">
        <p14:creationId xmlns:p14="http://schemas.microsoft.com/office/powerpoint/2010/main" val="2125684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483DD3-E550-4171-9434-35FE45F27F88}"/>
              </a:ext>
            </a:extLst>
          </p:cNvPr>
          <p:cNvSpPr>
            <a:spLocks noGrp="1"/>
          </p:cNvSpPr>
          <p:nvPr>
            <p:ph type="title"/>
          </p:nvPr>
        </p:nvSpPr>
        <p:spPr/>
        <p:txBody>
          <a:bodyPr/>
          <a:lstStyle/>
          <a:p>
            <a:r>
              <a:rPr lang="en-US" dirty="0">
                <a:solidFill>
                  <a:schemeClr val="bg1">
                    <a:lumMod val="50000"/>
                  </a:schemeClr>
                </a:solidFill>
              </a:rPr>
              <a:t>Agent-Based Simulation</a:t>
            </a:r>
          </a:p>
        </p:txBody>
      </p:sp>
      <p:sp>
        <p:nvSpPr>
          <p:cNvPr id="5" name="Content Placeholder 4">
            <a:extLst>
              <a:ext uri="{FF2B5EF4-FFF2-40B4-BE49-F238E27FC236}">
                <a16:creationId xmlns:a16="http://schemas.microsoft.com/office/drawing/2014/main" id="{27A6B7CE-52FD-4D7A-9E6C-20FEA4A2F098}"/>
              </a:ext>
            </a:extLst>
          </p:cNvPr>
          <p:cNvSpPr>
            <a:spLocks noGrp="1"/>
          </p:cNvSpPr>
          <p:nvPr>
            <p:ph idx="1"/>
          </p:nvPr>
        </p:nvSpPr>
        <p:spPr>
          <a:xfrm>
            <a:off x="4038600" y="1825624"/>
            <a:ext cx="7315200" cy="4665667"/>
          </a:xfrm>
        </p:spPr>
        <p:txBody>
          <a:bodyPr>
            <a:normAutofit/>
          </a:bodyPr>
          <a:lstStyle/>
          <a:p>
            <a:pPr marL="0" indent="0">
              <a:buNone/>
            </a:pPr>
            <a:r>
              <a:rPr lang="en-US" dirty="0"/>
              <a:t>Agent-based simulation basics</a:t>
            </a:r>
          </a:p>
          <a:p>
            <a:pPr marL="0" indent="0">
              <a:buNone/>
            </a:pPr>
            <a:endParaRPr lang="en-US" dirty="0"/>
          </a:p>
          <a:p>
            <a:pPr marL="0" indent="0">
              <a:buNone/>
            </a:pPr>
            <a:r>
              <a:rPr lang="en-US" dirty="0"/>
              <a:t>Cellular automata</a:t>
            </a:r>
          </a:p>
          <a:p>
            <a:pPr marL="0" indent="0">
              <a:buNone/>
            </a:pPr>
            <a:endParaRPr lang="en-US" dirty="0"/>
          </a:p>
          <a:p>
            <a:pPr marL="0" indent="0">
              <a:buNone/>
            </a:pPr>
            <a:r>
              <a:rPr lang="en-US" dirty="0"/>
              <a:t>Military applications</a:t>
            </a:r>
          </a:p>
        </p:txBody>
      </p:sp>
      <p:sp>
        <p:nvSpPr>
          <p:cNvPr id="3" name="Slide Number Placeholder 2">
            <a:extLst>
              <a:ext uri="{FF2B5EF4-FFF2-40B4-BE49-F238E27FC236}">
                <a16:creationId xmlns:a16="http://schemas.microsoft.com/office/drawing/2014/main" id="{6E1C3856-AED5-4748-9F4A-AAE9FA8BD8E6}"/>
              </a:ext>
            </a:extLst>
          </p:cNvPr>
          <p:cNvSpPr>
            <a:spLocks noGrp="1"/>
          </p:cNvSpPr>
          <p:nvPr>
            <p:ph type="sldNum" sz="quarter" idx="12"/>
          </p:nvPr>
        </p:nvSpPr>
        <p:spPr/>
        <p:txBody>
          <a:bodyPr/>
          <a:lstStyle/>
          <a:p>
            <a:fld id="{474E2427-8788-484D-A54B-CA5B3637160B}" type="slidenum">
              <a:rPr lang="en-US" smtClean="0"/>
              <a:t>3</a:t>
            </a:fld>
            <a:endParaRPr lang="en-US"/>
          </a:p>
        </p:txBody>
      </p:sp>
    </p:spTree>
    <p:extLst>
      <p:ext uri="{BB962C8B-B14F-4D97-AF65-F5344CB8AC3E}">
        <p14:creationId xmlns:p14="http://schemas.microsoft.com/office/powerpoint/2010/main" val="1078908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126F48-B625-4684-9C09-B6BCDA283EB5}"/>
              </a:ext>
            </a:extLst>
          </p:cNvPr>
          <p:cNvSpPr>
            <a:spLocks noGrp="1"/>
          </p:cNvSpPr>
          <p:nvPr>
            <p:ph type="title"/>
          </p:nvPr>
        </p:nvSpPr>
        <p:spPr/>
        <p:txBody>
          <a:bodyPr/>
          <a:lstStyle/>
          <a:p>
            <a:r>
              <a:rPr lang="en-US" dirty="0"/>
              <a:t>Examples of agent-based systems </a:t>
            </a:r>
            <a:br>
              <a:rPr lang="en-US" dirty="0"/>
            </a:br>
            <a:r>
              <a:rPr lang="en-US" dirty="0"/>
              <a:t>are quite common in natural systems</a:t>
            </a:r>
          </a:p>
        </p:txBody>
      </p:sp>
      <p:sp>
        <p:nvSpPr>
          <p:cNvPr id="4" name="Slide Number Placeholder 3">
            <a:extLst>
              <a:ext uri="{FF2B5EF4-FFF2-40B4-BE49-F238E27FC236}">
                <a16:creationId xmlns:a16="http://schemas.microsoft.com/office/drawing/2014/main" id="{3BDAA54D-2EC3-4A36-B7E9-8440A8FC2498}"/>
              </a:ext>
            </a:extLst>
          </p:cNvPr>
          <p:cNvSpPr>
            <a:spLocks noGrp="1"/>
          </p:cNvSpPr>
          <p:nvPr>
            <p:ph type="sldNum" sz="quarter" idx="12"/>
          </p:nvPr>
        </p:nvSpPr>
        <p:spPr/>
        <p:txBody>
          <a:bodyPr/>
          <a:lstStyle/>
          <a:p>
            <a:fld id="{474E2427-8788-484D-A54B-CA5B3637160B}" type="slidenum">
              <a:rPr lang="en-US" smtClean="0"/>
              <a:t>4</a:t>
            </a:fld>
            <a:endParaRPr lang="en-US"/>
          </a:p>
        </p:txBody>
      </p:sp>
      <p:pic>
        <p:nvPicPr>
          <p:cNvPr id="7" name="Picture 6">
            <a:extLst>
              <a:ext uri="{FF2B5EF4-FFF2-40B4-BE49-F238E27FC236}">
                <a16:creationId xmlns:a16="http://schemas.microsoft.com/office/drawing/2014/main" id="{CC1036BC-F2E9-4E1A-B91C-B876D15780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363" y="1911927"/>
            <a:ext cx="10403274" cy="4358128"/>
          </a:xfrm>
          <a:prstGeom prst="rect">
            <a:avLst/>
          </a:prstGeom>
        </p:spPr>
      </p:pic>
    </p:spTree>
    <p:extLst>
      <p:ext uri="{BB962C8B-B14F-4D97-AF65-F5344CB8AC3E}">
        <p14:creationId xmlns:p14="http://schemas.microsoft.com/office/powerpoint/2010/main" val="4068743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7ADD-B653-48DC-9210-C92D9EF9FAA9}"/>
              </a:ext>
            </a:extLst>
          </p:cNvPr>
          <p:cNvSpPr>
            <a:spLocks noGrp="1"/>
          </p:cNvSpPr>
          <p:nvPr>
            <p:ph type="title"/>
          </p:nvPr>
        </p:nvSpPr>
        <p:spPr/>
        <p:txBody>
          <a:bodyPr/>
          <a:lstStyle/>
          <a:p>
            <a:r>
              <a:rPr lang="en-US" dirty="0"/>
              <a:t>Agent-based simulation (ABS) models specific behaviors of specific </a:t>
            </a:r>
            <a:r>
              <a:rPr lang="en-US" dirty="0">
                <a:solidFill>
                  <a:schemeClr val="accent6">
                    <a:lumMod val="75000"/>
                  </a:schemeClr>
                </a:solidFill>
              </a:rPr>
              <a:t>individuals</a:t>
            </a:r>
            <a:endParaRPr lang="en-US" dirty="0"/>
          </a:p>
        </p:txBody>
      </p:sp>
      <p:sp>
        <p:nvSpPr>
          <p:cNvPr id="3" name="Content Placeholder 2">
            <a:extLst>
              <a:ext uri="{FF2B5EF4-FFF2-40B4-BE49-F238E27FC236}">
                <a16:creationId xmlns:a16="http://schemas.microsoft.com/office/drawing/2014/main" id="{C44BE93F-C417-4588-8A05-959C6641742F}"/>
              </a:ext>
            </a:extLst>
          </p:cNvPr>
          <p:cNvSpPr>
            <a:spLocks noGrp="1"/>
          </p:cNvSpPr>
          <p:nvPr>
            <p:ph idx="1"/>
          </p:nvPr>
        </p:nvSpPr>
        <p:spPr/>
        <p:txBody>
          <a:bodyPr/>
          <a:lstStyle/>
          <a:p>
            <a:pPr marL="0" indent="0">
              <a:buNone/>
            </a:pPr>
            <a:r>
              <a:rPr lang="en-US" dirty="0"/>
              <a:t>Agents (entities) act autonomously &amp; interact</a:t>
            </a:r>
          </a:p>
          <a:p>
            <a:pPr marL="0" indent="0">
              <a:buNone/>
            </a:pPr>
            <a:endParaRPr lang="en-US" dirty="0"/>
          </a:p>
          <a:p>
            <a:pPr marL="0" indent="0">
              <a:buNone/>
            </a:pPr>
            <a:r>
              <a:rPr lang="en-US" dirty="0"/>
              <a:t>The aggregate behavior of the system is due to interactions of </a:t>
            </a:r>
            <a:r>
              <a:rPr lang="en-US" dirty="0">
                <a:solidFill>
                  <a:schemeClr val="accent6">
                    <a:lumMod val="75000"/>
                  </a:schemeClr>
                </a:solidFill>
              </a:rPr>
              <a:t>simple</a:t>
            </a:r>
            <a:r>
              <a:rPr lang="en-US" dirty="0"/>
              <a:t> behaviors of agents</a:t>
            </a:r>
          </a:p>
          <a:p>
            <a:pPr marL="0" indent="0">
              <a:buNone/>
            </a:pPr>
            <a:endParaRPr lang="en-US" dirty="0"/>
          </a:p>
          <a:p>
            <a:pPr marL="0" indent="0">
              <a:buNone/>
            </a:pPr>
            <a:r>
              <a:rPr lang="en-US" dirty="0"/>
              <a:t>You can think of it as a bottom-up approach, while DES are usually constructed top-down</a:t>
            </a:r>
          </a:p>
        </p:txBody>
      </p:sp>
      <p:sp>
        <p:nvSpPr>
          <p:cNvPr id="4" name="Slide Number Placeholder 3">
            <a:extLst>
              <a:ext uri="{FF2B5EF4-FFF2-40B4-BE49-F238E27FC236}">
                <a16:creationId xmlns:a16="http://schemas.microsoft.com/office/drawing/2014/main" id="{B574310D-0AD4-45E1-BD60-F3EEFFE8EFC1}"/>
              </a:ext>
            </a:extLst>
          </p:cNvPr>
          <p:cNvSpPr>
            <a:spLocks noGrp="1"/>
          </p:cNvSpPr>
          <p:nvPr>
            <p:ph type="sldNum" sz="quarter" idx="12"/>
          </p:nvPr>
        </p:nvSpPr>
        <p:spPr/>
        <p:txBody>
          <a:bodyPr/>
          <a:lstStyle/>
          <a:p>
            <a:fld id="{474E2427-8788-484D-A54B-CA5B3637160B}" type="slidenum">
              <a:rPr lang="en-US" smtClean="0"/>
              <a:t>5</a:t>
            </a:fld>
            <a:endParaRPr lang="en-US"/>
          </a:p>
        </p:txBody>
      </p:sp>
    </p:spTree>
    <p:extLst>
      <p:ext uri="{BB962C8B-B14F-4D97-AF65-F5344CB8AC3E}">
        <p14:creationId xmlns:p14="http://schemas.microsoft.com/office/powerpoint/2010/main" val="2473201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36BD1-4F42-433F-8B28-122B9E79B149}"/>
              </a:ext>
            </a:extLst>
          </p:cNvPr>
          <p:cNvSpPr>
            <a:spLocks noGrp="1"/>
          </p:cNvSpPr>
          <p:nvPr>
            <p:ph type="title"/>
          </p:nvPr>
        </p:nvSpPr>
        <p:spPr/>
        <p:txBody>
          <a:bodyPr/>
          <a:lstStyle/>
          <a:p>
            <a:r>
              <a:rPr lang="en-US" dirty="0"/>
              <a:t>ABS 	  </a:t>
            </a:r>
            <a:r>
              <a:rPr lang="en-US" sz="6000" baseline="-40000" dirty="0"/>
              <a:t>focuses on</a:t>
            </a:r>
            <a:r>
              <a:rPr lang="en-US" sz="6000" baseline="-50000" dirty="0"/>
              <a:t> 	</a:t>
            </a:r>
            <a:r>
              <a:rPr lang="en-US" dirty="0"/>
              <a:t>agents</a:t>
            </a:r>
            <a:br>
              <a:rPr lang="en-US" dirty="0"/>
            </a:br>
            <a:r>
              <a:rPr lang="en-US" dirty="0"/>
              <a:t>DES 					processes</a:t>
            </a:r>
          </a:p>
        </p:txBody>
      </p:sp>
      <p:sp>
        <p:nvSpPr>
          <p:cNvPr id="3" name="Content Placeholder 2">
            <a:extLst>
              <a:ext uri="{FF2B5EF4-FFF2-40B4-BE49-F238E27FC236}">
                <a16:creationId xmlns:a16="http://schemas.microsoft.com/office/drawing/2014/main" id="{A5A4D0F3-5195-47EF-B8D8-B7779FE276EE}"/>
              </a:ext>
            </a:extLst>
          </p:cNvPr>
          <p:cNvSpPr>
            <a:spLocks noGrp="1"/>
          </p:cNvSpPr>
          <p:nvPr>
            <p:ph idx="1"/>
          </p:nvPr>
        </p:nvSpPr>
        <p:spPr/>
        <p:txBody>
          <a:bodyPr/>
          <a:lstStyle/>
          <a:p>
            <a:pPr marL="0" indent="0">
              <a:buNone/>
            </a:pPr>
            <a:r>
              <a:rPr lang="en-US" dirty="0"/>
              <a:t>This is the key difference!</a:t>
            </a:r>
          </a:p>
          <a:p>
            <a:pPr marL="0" indent="0">
              <a:buNone/>
            </a:pPr>
            <a:endParaRPr lang="en-US" dirty="0"/>
          </a:p>
          <a:p>
            <a:pPr marL="0" indent="0">
              <a:buNone/>
            </a:pPr>
            <a:r>
              <a:rPr lang="en-US" dirty="0"/>
              <a:t>Agents posses more autonomy in movement &amp; decision making than typical DES entities</a:t>
            </a:r>
          </a:p>
          <a:p>
            <a:pPr marL="0" indent="0">
              <a:buNone/>
            </a:pPr>
            <a:endParaRPr lang="en-US" dirty="0"/>
          </a:p>
          <a:p>
            <a:pPr marL="0" indent="0">
              <a:buNone/>
            </a:pPr>
            <a:r>
              <a:rPr lang="en-US" dirty="0"/>
              <a:t>ABS can use DES techniques, such as </a:t>
            </a:r>
            <a:br>
              <a:rPr lang="en-US" dirty="0"/>
            </a:br>
            <a:r>
              <a:rPr lang="en-US" dirty="0"/>
              <a:t>event calendars to coordinate interaction</a:t>
            </a:r>
          </a:p>
        </p:txBody>
      </p:sp>
      <p:sp>
        <p:nvSpPr>
          <p:cNvPr id="4" name="Slide Number Placeholder 3">
            <a:extLst>
              <a:ext uri="{FF2B5EF4-FFF2-40B4-BE49-F238E27FC236}">
                <a16:creationId xmlns:a16="http://schemas.microsoft.com/office/drawing/2014/main" id="{F6E78D50-57E0-4F23-B235-E70C14EBB8DB}"/>
              </a:ext>
            </a:extLst>
          </p:cNvPr>
          <p:cNvSpPr>
            <a:spLocks noGrp="1"/>
          </p:cNvSpPr>
          <p:nvPr>
            <p:ph type="sldNum" sz="quarter" idx="12"/>
          </p:nvPr>
        </p:nvSpPr>
        <p:spPr/>
        <p:txBody>
          <a:bodyPr/>
          <a:lstStyle/>
          <a:p>
            <a:fld id="{474E2427-8788-484D-A54B-CA5B3637160B}" type="slidenum">
              <a:rPr lang="en-US" smtClean="0"/>
              <a:t>6</a:t>
            </a:fld>
            <a:endParaRPr lang="en-US"/>
          </a:p>
        </p:txBody>
      </p:sp>
    </p:spTree>
    <p:extLst>
      <p:ext uri="{BB962C8B-B14F-4D97-AF65-F5344CB8AC3E}">
        <p14:creationId xmlns:p14="http://schemas.microsoft.com/office/powerpoint/2010/main" val="2785892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8865F-7413-4269-AE8B-03275604D26A}"/>
              </a:ext>
            </a:extLst>
          </p:cNvPr>
          <p:cNvSpPr>
            <a:spLocks noGrp="1"/>
          </p:cNvSpPr>
          <p:nvPr>
            <p:ph type="title"/>
          </p:nvPr>
        </p:nvSpPr>
        <p:spPr/>
        <p:txBody>
          <a:bodyPr/>
          <a:lstStyle/>
          <a:p>
            <a:r>
              <a:rPr lang="en-US" dirty="0"/>
              <a:t>An agent-based model has agents, relationships, and their environment</a:t>
            </a:r>
          </a:p>
        </p:txBody>
      </p:sp>
      <p:sp>
        <p:nvSpPr>
          <p:cNvPr id="3" name="Content Placeholder 2">
            <a:extLst>
              <a:ext uri="{FF2B5EF4-FFF2-40B4-BE49-F238E27FC236}">
                <a16:creationId xmlns:a16="http://schemas.microsoft.com/office/drawing/2014/main" id="{78BF195C-3B09-44B7-8913-F2D4F96D3BDD}"/>
              </a:ext>
            </a:extLst>
          </p:cNvPr>
          <p:cNvSpPr>
            <a:spLocks noGrp="1"/>
          </p:cNvSpPr>
          <p:nvPr>
            <p:ph idx="1"/>
          </p:nvPr>
        </p:nvSpPr>
        <p:spPr/>
        <p:txBody>
          <a:bodyPr/>
          <a:lstStyle/>
          <a:p>
            <a:pPr marL="0" indent="0">
              <a:buNone/>
            </a:pPr>
            <a:r>
              <a:rPr lang="en-US" dirty="0"/>
              <a:t>Agent relationships &amp; methods of interaction are critical to the operation of an ABS</a:t>
            </a:r>
          </a:p>
          <a:p>
            <a:pPr marL="0" indent="0">
              <a:buNone/>
            </a:pPr>
            <a:endParaRPr lang="en-US" dirty="0"/>
          </a:p>
          <a:p>
            <a:pPr marL="0" indent="0">
              <a:buNone/>
            </a:pPr>
            <a:r>
              <a:rPr lang="en-US" dirty="0"/>
              <a:t>These interactions are based on agent behaviors and can modify their attributes</a:t>
            </a:r>
          </a:p>
        </p:txBody>
      </p:sp>
      <p:sp>
        <p:nvSpPr>
          <p:cNvPr id="4" name="Slide Number Placeholder 3">
            <a:extLst>
              <a:ext uri="{FF2B5EF4-FFF2-40B4-BE49-F238E27FC236}">
                <a16:creationId xmlns:a16="http://schemas.microsoft.com/office/drawing/2014/main" id="{69C5521D-A8C0-4AD3-A1C1-A9DC1DBBD765}"/>
              </a:ext>
            </a:extLst>
          </p:cNvPr>
          <p:cNvSpPr>
            <a:spLocks noGrp="1"/>
          </p:cNvSpPr>
          <p:nvPr>
            <p:ph type="sldNum" sz="quarter" idx="12"/>
          </p:nvPr>
        </p:nvSpPr>
        <p:spPr/>
        <p:txBody>
          <a:bodyPr/>
          <a:lstStyle/>
          <a:p>
            <a:fld id="{474E2427-8788-484D-A54B-CA5B3637160B}" type="slidenum">
              <a:rPr lang="en-US" smtClean="0"/>
              <a:t>7</a:t>
            </a:fld>
            <a:endParaRPr lang="en-US"/>
          </a:p>
        </p:txBody>
      </p:sp>
    </p:spTree>
    <p:extLst>
      <p:ext uri="{BB962C8B-B14F-4D97-AF65-F5344CB8AC3E}">
        <p14:creationId xmlns:p14="http://schemas.microsoft.com/office/powerpoint/2010/main" val="404748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4FE5F-2591-46C3-A2FE-F4D998F367FD}"/>
              </a:ext>
            </a:extLst>
          </p:cNvPr>
          <p:cNvSpPr>
            <a:spLocks noGrp="1"/>
          </p:cNvSpPr>
          <p:nvPr>
            <p:ph type="title"/>
          </p:nvPr>
        </p:nvSpPr>
        <p:spPr/>
        <p:txBody>
          <a:bodyPr/>
          <a:lstStyle/>
          <a:p>
            <a:r>
              <a:rPr lang="en-US" dirty="0"/>
              <a:t>Agents are…</a:t>
            </a:r>
          </a:p>
        </p:txBody>
      </p:sp>
      <p:sp>
        <p:nvSpPr>
          <p:cNvPr id="5" name="Content Placeholder 4">
            <a:extLst>
              <a:ext uri="{FF2B5EF4-FFF2-40B4-BE49-F238E27FC236}">
                <a16:creationId xmlns:a16="http://schemas.microsoft.com/office/drawing/2014/main" id="{098EE028-C55A-4329-A07D-08B8F1789E42}"/>
              </a:ext>
            </a:extLst>
          </p:cNvPr>
          <p:cNvSpPr>
            <a:spLocks noGrp="1"/>
          </p:cNvSpPr>
          <p:nvPr>
            <p:ph sz="half" idx="1"/>
          </p:nvPr>
        </p:nvSpPr>
        <p:spPr/>
        <p:txBody>
          <a:bodyPr/>
          <a:lstStyle/>
          <a:p>
            <a:pPr marL="0" indent="0" algn="r">
              <a:buNone/>
            </a:pPr>
            <a:r>
              <a:rPr lang="en-US" dirty="0"/>
              <a:t>Adaptive</a:t>
            </a:r>
            <a:br>
              <a:rPr lang="en-US" dirty="0"/>
            </a:br>
            <a:endParaRPr lang="en-US" dirty="0"/>
          </a:p>
          <a:p>
            <a:pPr marL="0" indent="0" algn="r">
              <a:buNone/>
            </a:pPr>
            <a:endParaRPr lang="en-US" dirty="0"/>
          </a:p>
          <a:p>
            <a:pPr marL="0" indent="0" algn="r">
              <a:buNone/>
            </a:pPr>
            <a:r>
              <a:rPr lang="en-US" dirty="0"/>
              <a:t>Autonomous</a:t>
            </a:r>
            <a:br>
              <a:rPr lang="en-US" dirty="0"/>
            </a:br>
            <a:endParaRPr lang="en-US" dirty="0"/>
          </a:p>
          <a:p>
            <a:pPr marL="0" indent="0" algn="r">
              <a:buNone/>
            </a:pPr>
            <a:endParaRPr lang="en-US" dirty="0"/>
          </a:p>
          <a:p>
            <a:pPr marL="0" indent="0" algn="r">
              <a:buNone/>
            </a:pPr>
            <a:r>
              <a:rPr lang="en-US" dirty="0"/>
              <a:t>Heterogeneous</a:t>
            </a:r>
          </a:p>
        </p:txBody>
      </p:sp>
      <p:sp>
        <p:nvSpPr>
          <p:cNvPr id="6" name="Content Placeholder 5">
            <a:extLst>
              <a:ext uri="{FF2B5EF4-FFF2-40B4-BE49-F238E27FC236}">
                <a16:creationId xmlns:a16="http://schemas.microsoft.com/office/drawing/2014/main" id="{2553BC49-C94D-481A-867F-D9B6E387B1E2}"/>
              </a:ext>
            </a:extLst>
          </p:cNvPr>
          <p:cNvSpPr>
            <a:spLocks noGrp="1"/>
          </p:cNvSpPr>
          <p:nvPr>
            <p:ph sz="half" idx="2"/>
          </p:nvPr>
        </p:nvSpPr>
        <p:spPr/>
        <p:txBody>
          <a:bodyPr/>
          <a:lstStyle/>
          <a:p>
            <a:pPr marL="0" indent="0">
              <a:buNone/>
            </a:pPr>
            <a:r>
              <a:rPr lang="en-US" dirty="0"/>
              <a:t>They can learn &amp; modify their rules over time</a:t>
            </a:r>
            <a:br>
              <a:rPr lang="en-US" dirty="0"/>
            </a:br>
            <a:endParaRPr lang="en-US" dirty="0"/>
          </a:p>
          <a:p>
            <a:pPr marL="0" indent="0">
              <a:buNone/>
            </a:pPr>
            <a:endParaRPr lang="en-US" dirty="0"/>
          </a:p>
          <a:p>
            <a:pPr marL="0" indent="0">
              <a:buNone/>
            </a:pPr>
            <a:r>
              <a:rPr lang="en-US" dirty="0"/>
              <a:t>They “decide” when to act, </a:t>
            </a:r>
            <a:br>
              <a:rPr lang="en-US" dirty="0"/>
            </a:br>
            <a:r>
              <a:rPr lang="en-US" dirty="0"/>
              <a:t>rather than a central process</a:t>
            </a:r>
          </a:p>
          <a:p>
            <a:pPr marL="0" indent="0">
              <a:buNone/>
            </a:pPr>
            <a:endParaRPr lang="en-US" dirty="0"/>
          </a:p>
          <a:p>
            <a:pPr marL="0" indent="0">
              <a:buNone/>
            </a:pPr>
            <a:r>
              <a:rPr lang="en-US" dirty="0"/>
              <a:t>They can possess many different </a:t>
            </a:r>
            <a:br>
              <a:rPr lang="en-US" dirty="0"/>
            </a:br>
            <a:r>
              <a:rPr lang="en-US" dirty="0"/>
              <a:t>“entity types,” attributes, rules, etc.</a:t>
            </a:r>
          </a:p>
        </p:txBody>
      </p:sp>
      <p:sp>
        <p:nvSpPr>
          <p:cNvPr id="4" name="Slide Number Placeholder 3">
            <a:extLst>
              <a:ext uri="{FF2B5EF4-FFF2-40B4-BE49-F238E27FC236}">
                <a16:creationId xmlns:a16="http://schemas.microsoft.com/office/drawing/2014/main" id="{B8F3453C-9793-4F15-99EA-542DA4799773}"/>
              </a:ext>
            </a:extLst>
          </p:cNvPr>
          <p:cNvSpPr>
            <a:spLocks noGrp="1"/>
          </p:cNvSpPr>
          <p:nvPr>
            <p:ph type="sldNum" sz="quarter" idx="12"/>
          </p:nvPr>
        </p:nvSpPr>
        <p:spPr/>
        <p:txBody>
          <a:bodyPr/>
          <a:lstStyle/>
          <a:p>
            <a:fld id="{474E2427-8788-484D-A54B-CA5B3637160B}" type="slidenum">
              <a:rPr lang="en-US" smtClean="0"/>
              <a:t>8</a:t>
            </a:fld>
            <a:endParaRPr lang="en-US"/>
          </a:p>
        </p:txBody>
      </p:sp>
    </p:spTree>
    <p:extLst>
      <p:ext uri="{BB962C8B-B14F-4D97-AF65-F5344CB8AC3E}">
        <p14:creationId xmlns:p14="http://schemas.microsoft.com/office/powerpoint/2010/main" val="3555155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94127-B1D3-462C-A73C-58BC8C92605D}"/>
              </a:ext>
            </a:extLst>
          </p:cNvPr>
          <p:cNvSpPr>
            <a:spLocks noGrp="1"/>
          </p:cNvSpPr>
          <p:nvPr>
            <p:ph type="title"/>
          </p:nvPr>
        </p:nvSpPr>
        <p:spPr/>
        <p:txBody>
          <a:bodyPr/>
          <a:lstStyle/>
          <a:p>
            <a:r>
              <a:rPr lang="en-US" dirty="0"/>
              <a:t>ABS is well-suited to problems with a </a:t>
            </a:r>
            <a:br>
              <a:rPr lang="en-US" dirty="0"/>
            </a:br>
            <a:r>
              <a:rPr lang="en-US" dirty="0"/>
              <a:t>natural representation of interacting entities</a:t>
            </a:r>
          </a:p>
        </p:txBody>
      </p:sp>
      <p:sp>
        <p:nvSpPr>
          <p:cNvPr id="3" name="Content Placeholder 2">
            <a:extLst>
              <a:ext uri="{FF2B5EF4-FFF2-40B4-BE49-F238E27FC236}">
                <a16:creationId xmlns:a16="http://schemas.microsoft.com/office/drawing/2014/main" id="{6F4B7B0B-B4F9-45AE-87A7-8AA2D7442A12}"/>
              </a:ext>
            </a:extLst>
          </p:cNvPr>
          <p:cNvSpPr>
            <a:spLocks noGrp="1"/>
          </p:cNvSpPr>
          <p:nvPr>
            <p:ph idx="1"/>
          </p:nvPr>
        </p:nvSpPr>
        <p:spPr/>
        <p:txBody>
          <a:bodyPr/>
          <a:lstStyle/>
          <a:p>
            <a:pPr marL="0" indent="0">
              <a:buNone/>
            </a:pPr>
            <a:r>
              <a:rPr lang="en-US" dirty="0"/>
              <a:t>Dynamic relationships (forming &amp; breaking) between entities are especially important</a:t>
            </a:r>
            <a:br>
              <a:rPr lang="en-US" dirty="0"/>
            </a:br>
            <a:r>
              <a:rPr lang="en-US" dirty="0">
                <a:solidFill>
                  <a:schemeClr val="bg1">
                    <a:lumMod val="50000"/>
                  </a:schemeClr>
                </a:solidFill>
              </a:rPr>
              <a:t>We also care about organizations &amp; motion</a:t>
            </a:r>
          </a:p>
          <a:p>
            <a:pPr marL="0" indent="0">
              <a:buNone/>
            </a:pPr>
            <a:endParaRPr lang="en-US" dirty="0"/>
          </a:p>
          <a:p>
            <a:pPr marL="0" indent="0">
              <a:buNone/>
            </a:pPr>
            <a:r>
              <a:rPr lang="en-US" dirty="0"/>
              <a:t>Structural changes in the system are </a:t>
            </a:r>
            <a:br>
              <a:rPr lang="en-US" dirty="0"/>
            </a:br>
            <a:r>
              <a:rPr lang="en-US" dirty="0"/>
              <a:t>a result of the model—not an input!</a:t>
            </a:r>
          </a:p>
        </p:txBody>
      </p:sp>
      <p:sp>
        <p:nvSpPr>
          <p:cNvPr id="4" name="Slide Number Placeholder 3">
            <a:extLst>
              <a:ext uri="{FF2B5EF4-FFF2-40B4-BE49-F238E27FC236}">
                <a16:creationId xmlns:a16="http://schemas.microsoft.com/office/drawing/2014/main" id="{60E4EB90-34BD-4EEF-8B3B-9ED3A278EC86}"/>
              </a:ext>
            </a:extLst>
          </p:cNvPr>
          <p:cNvSpPr>
            <a:spLocks noGrp="1"/>
          </p:cNvSpPr>
          <p:nvPr>
            <p:ph type="sldNum" sz="quarter" idx="12"/>
          </p:nvPr>
        </p:nvSpPr>
        <p:spPr/>
        <p:txBody>
          <a:bodyPr/>
          <a:lstStyle/>
          <a:p>
            <a:fld id="{474E2427-8788-484D-A54B-CA5B3637160B}" type="slidenum">
              <a:rPr lang="en-US" smtClean="0"/>
              <a:t>9</a:t>
            </a:fld>
            <a:endParaRPr lang="en-US"/>
          </a:p>
        </p:txBody>
      </p:sp>
    </p:spTree>
    <p:extLst>
      <p:ext uri="{BB962C8B-B14F-4D97-AF65-F5344CB8AC3E}">
        <p14:creationId xmlns:p14="http://schemas.microsoft.com/office/powerpoint/2010/main" val="41306489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FIT style to use with title cards">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AFIT-AU PowerPoint Brief -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charset="0"/>
          </a:defRPr>
        </a:defPPr>
      </a:lstStyle>
    </a:lnDef>
  </a:objectDefaults>
  <a:extraClrSchemeLst>
    <a:extraClrScheme>
      <a:clrScheme name="AFIT-AU PowerPoint Brief -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FIT-AU PowerPoint Brief -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FIT-AU PowerPoint Brief -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FIT-AU PowerPoint Brief -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FIT-AU PowerPoint Brief -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FIT-AU PowerPoint Brief -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FIT-AU PowerPoint Brief -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0DDEDBD8FCDE849B9EC869A11D3DAFD" ma:contentTypeVersion="9" ma:contentTypeDescription="Create a new document." ma:contentTypeScope="" ma:versionID="8e2207acf2bd74f16e253cc5705bd380">
  <xsd:schema xmlns:xsd="http://www.w3.org/2001/XMLSchema" xmlns:xs="http://www.w3.org/2001/XMLSchema" xmlns:p="http://schemas.microsoft.com/office/2006/metadata/properties" xmlns:ns2="cca31fd3-e266-414b-ad9e-ba62e09589e8" targetNamespace="http://schemas.microsoft.com/office/2006/metadata/properties" ma:root="true" ma:fieldsID="a1d19c97fd285a5a0fcf4350cf376c34" ns2:_="">
    <xsd:import namespace="cca31fd3-e266-414b-ad9e-ba62e09589e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a31fd3-e266-414b-ad9e-ba62e09589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AE5CF4-357B-41FA-BFB2-0A8C2CCBC7DB}">
  <ds:schemaRefs>
    <ds:schemaRef ds:uri="http://schemas.microsoft.com/sharepoint/v3/contenttype/forms"/>
  </ds:schemaRefs>
</ds:datastoreItem>
</file>

<file path=customXml/itemProps2.xml><?xml version="1.0" encoding="utf-8"?>
<ds:datastoreItem xmlns:ds="http://schemas.openxmlformats.org/officeDocument/2006/customXml" ds:itemID="{A794CACF-E151-49B3-87CC-E5DF29ABD6D8}">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cca31fd3-e266-414b-ad9e-ba62e09589e8"/>
    <ds:schemaRef ds:uri="http://www.w3.org/XML/1998/namespace"/>
    <ds:schemaRef ds:uri="http://purl.org/dc/elements/1.1/"/>
  </ds:schemaRefs>
</ds:datastoreItem>
</file>

<file path=customXml/itemProps3.xml><?xml version="1.0" encoding="utf-8"?>
<ds:datastoreItem xmlns:ds="http://schemas.openxmlformats.org/officeDocument/2006/customXml" ds:itemID="{D074CE9B-EBA7-40FE-A5F3-87A9BC440C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a31fd3-e266-414b-ad9e-ba62e09589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79322</TotalTime>
  <Words>1200</Words>
  <Application>Microsoft Office PowerPoint</Application>
  <PresentationFormat>Widescreen</PresentationFormat>
  <Paragraphs>183</Paragraphs>
  <Slides>24</Slides>
  <Notes>14</Notes>
  <HiddenSlides>1</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24</vt:i4>
      </vt:variant>
    </vt:vector>
  </HeadingPairs>
  <TitlesOfParts>
    <vt:vector size="28" baseType="lpstr">
      <vt:lpstr>Arial</vt:lpstr>
      <vt:lpstr>Calibri</vt:lpstr>
      <vt:lpstr>Office Theme</vt:lpstr>
      <vt:lpstr>AFIT style to use with title cards</vt:lpstr>
      <vt:lpstr>Agent-Based Simulation</vt:lpstr>
      <vt:lpstr>Lesson objectives</vt:lpstr>
      <vt:lpstr>Agent-Based Simulation</vt:lpstr>
      <vt:lpstr>Examples of agent-based systems  are quite common in natural systems</vt:lpstr>
      <vt:lpstr>Agent-based simulation (ABS) models specific behaviors of specific individuals</vt:lpstr>
      <vt:lpstr>ABS    focuses on  agents DES      processes</vt:lpstr>
      <vt:lpstr>An agent-based model has agents, relationships, and their environment</vt:lpstr>
      <vt:lpstr>Agents are…</vt:lpstr>
      <vt:lpstr>ABS is well-suited to problems with a  natural representation of interacting entities</vt:lpstr>
      <vt:lpstr>The complexity of our world &amp; the systems we want to study motivate the use of ABS</vt:lpstr>
      <vt:lpstr>Studying complex adaptive systems (CAS) led to development of agent-based modeling</vt:lpstr>
      <vt:lpstr>Agent-Based Simulation</vt:lpstr>
      <vt:lpstr>Cellular automata are the simplest form  of agent-based modeling &amp; simulation</vt:lpstr>
      <vt:lpstr>Conway’s Game of Life is the classic cellular automata (though it’s not much of a game…)</vt:lpstr>
      <vt:lpstr>Schelling’s Segregation Model  explores self-segregation of a population </vt:lpstr>
      <vt:lpstr>Agent-Based Simulation</vt:lpstr>
      <vt:lpstr>The most important—&amp; difficult—part of conflict to model is interaction of the entities</vt:lpstr>
      <vt:lpstr>Example: Bay of Biscay U-Boat Suppression Dr. Champagne’s AFIT dissertation work</vt:lpstr>
      <vt:lpstr>PowerPoint Presentation</vt:lpstr>
      <vt:lpstr>Allied aircraft executed search patterns  to try to detect U-Boats at the surface</vt:lpstr>
      <vt:lpstr>Both aircraft and U-Boats were modeled as agents with autonomous and distinct behavior</vt:lpstr>
      <vt:lpstr>Agent-Based Simulation</vt:lpstr>
      <vt:lpstr>Lesson objectives</vt:lpstr>
      <vt:lpstr>Learning outcomes: At the end of  this course, students will be able to: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Garee</dc:creator>
  <cp:lastModifiedBy>GAREE, MICHAEL J Maj USAF AETC AFIT/ENS</cp:lastModifiedBy>
  <cp:revision>610</cp:revision>
  <cp:lastPrinted>2018-12-07T15:13:47Z</cp:lastPrinted>
  <dcterms:created xsi:type="dcterms:W3CDTF">2018-09-17T13:22:51Z</dcterms:created>
  <dcterms:modified xsi:type="dcterms:W3CDTF">2023-03-07T12:30:03Z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0x010100B0DDEDBD8FCDE849B9EC869A11D3DAFD</vt:lpwstr>
  </property>
</Properties>
</file>